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7"/>
  </p:notesMasterIdLst>
  <p:handoutMasterIdLst>
    <p:handoutMasterId r:id="rId18"/>
  </p:handoutMasterIdLst>
  <p:sldIdLst>
    <p:sldId id="256" r:id="rId2"/>
    <p:sldId id="289" r:id="rId3"/>
    <p:sldId id="290" r:id="rId4"/>
    <p:sldId id="292" r:id="rId5"/>
    <p:sldId id="302" r:id="rId6"/>
    <p:sldId id="303" r:id="rId7"/>
    <p:sldId id="304" r:id="rId8"/>
    <p:sldId id="324" r:id="rId9"/>
    <p:sldId id="330" r:id="rId10"/>
    <p:sldId id="331" r:id="rId11"/>
    <p:sldId id="326" r:id="rId12"/>
    <p:sldId id="327" r:id="rId13"/>
    <p:sldId id="325" r:id="rId14"/>
    <p:sldId id="328" r:id="rId15"/>
    <p:sldId id="296" r:id="rId16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1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CC33"/>
    <a:srgbClr val="FFCCFF"/>
    <a:srgbClr val="66FFFF"/>
    <a:srgbClr val="66FF33"/>
    <a:srgbClr val="0000CC"/>
    <a:srgbClr val="FFFF00"/>
    <a:srgbClr val="A50021"/>
    <a:srgbClr val="000066"/>
    <a:srgbClr val="FF66CC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'%Cust v %Sales'!$K$11</c:f>
              <c:strCache>
                <c:ptCount val="1"/>
                <c:pt idx="0">
                  <c:v>None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%Sales'!$L$10:$M$10</c:f>
              <c:strCache>
                <c:ptCount val="2"/>
                <c:pt idx="0">
                  <c:v>% Customers</c:v>
                </c:pt>
                <c:pt idx="1">
                  <c:v>% Revenue</c:v>
                </c:pt>
              </c:strCache>
            </c:strRef>
          </c:cat>
          <c:val>
            <c:numRef>
              <c:f>'%Cust v %Sales'!$L$11:$M$11</c:f>
              <c:numCache>
                <c:formatCode>0%</c:formatCode>
                <c:ptCount val="2"/>
                <c:pt idx="0">
                  <c:v>0.36070000000000002</c:v>
                </c:pt>
                <c:pt idx="1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6C-48A9-BA5E-DD7D8E50BD86}"/>
            </c:ext>
          </c:extLst>
        </c:ser>
        <c:ser>
          <c:idx val="1"/>
          <c:order val="1"/>
          <c:tx>
            <c:strRef>
              <c:f>'%Cust v %Sales'!$K$12</c:f>
              <c:strCache>
                <c:ptCount val="1"/>
                <c:pt idx="0">
                  <c:v>Unique-Item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%Sales'!$L$10:$M$10</c:f>
              <c:strCache>
                <c:ptCount val="2"/>
                <c:pt idx="0">
                  <c:v>% Customers</c:v>
                </c:pt>
                <c:pt idx="1">
                  <c:v>% Revenue</c:v>
                </c:pt>
              </c:strCache>
            </c:strRef>
          </c:cat>
          <c:val>
            <c:numRef>
              <c:f>'%Cust v %Sales'!$L$12:$M$12</c:f>
              <c:numCache>
                <c:formatCode>0%</c:formatCode>
                <c:ptCount val="2"/>
                <c:pt idx="0">
                  <c:v>0.34599999999999997</c:v>
                </c:pt>
                <c:pt idx="1">
                  <c:v>0.20210486812515246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96C-48A9-BA5E-DD7D8E50BD86}"/>
            </c:ext>
          </c:extLst>
        </c:ser>
        <c:ser>
          <c:idx val="2"/>
          <c:order val="2"/>
          <c:tx>
            <c:strRef>
              <c:f>'%Cust v %Sales'!$K$13</c:f>
              <c:strCache>
                <c:ptCount val="1"/>
                <c:pt idx="0">
                  <c:v>Volume&amp;Value 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%Sales'!$L$10:$M$10</c:f>
              <c:strCache>
                <c:ptCount val="2"/>
                <c:pt idx="0">
                  <c:v>% Customers</c:v>
                </c:pt>
                <c:pt idx="1">
                  <c:v>% Revenue</c:v>
                </c:pt>
              </c:strCache>
            </c:strRef>
          </c:cat>
          <c:val>
            <c:numRef>
              <c:f>'%Cust v %Sales'!$L$13:$M$13</c:f>
              <c:numCache>
                <c:formatCode>0%</c:formatCode>
                <c:ptCount val="2"/>
                <c:pt idx="0">
                  <c:v>0.1484</c:v>
                </c:pt>
                <c:pt idx="1">
                  <c:v>0.19629064001577082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96C-48A9-BA5E-DD7D8E50BD86}"/>
            </c:ext>
          </c:extLst>
        </c:ser>
        <c:ser>
          <c:idx val="3"/>
          <c:order val="3"/>
          <c:tx>
            <c:strRef>
              <c:f>'%Cust v %Sales'!$K$14</c:f>
              <c:strCache>
                <c:ptCount val="1"/>
                <c:pt idx="0">
                  <c:v>Loyal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%Sales'!$L$10:$M$10</c:f>
              <c:strCache>
                <c:ptCount val="2"/>
                <c:pt idx="0">
                  <c:v>% Customers</c:v>
                </c:pt>
                <c:pt idx="1">
                  <c:v>% Revenue</c:v>
                </c:pt>
              </c:strCache>
            </c:strRef>
          </c:cat>
          <c:val>
            <c:numRef>
              <c:f>'%Cust v %Sales'!$L$14:$M$14</c:f>
              <c:numCache>
                <c:formatCode>0%</c:formatCode>
                <c:ptCount val="2"/>
                <c:pt idx="0">
                  <c:v>0.1449</c:v>
                </c:pt>
                <c:pt idx="1">
                  <c:v>0.60160449185907672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96C-48A9-BA5E-DD7D8E50BD8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366210496"/>
        <c:axId val="366210912"/>
      </c:barChart>
      <c:catAx>
        <c:axId val="366210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6210912"/>
        <c:crosses val="autoZero"/>
        <c:auto val="1"/>
        <c:lblAlgn val="ctr"/>
        <c:lblOffset val="100"/>
        <c:noMultiLvlLbl val="0"/>
      </c:catAx>
      <c:valAx>
        <c:axId val="3662109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6210496"/>
        <c:crosses val="autoZero"/>
        <c:crossBetween val="between"/>
      </c:valAx>
      <c:spPr>
        <a:noFill/>
        <a:ln w="28575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Sheet2!$B$1</c:f>
              <c:strCache>
                <c:ptCount val="1"/>
                <c:pt idx="0">
                  <c:v>item_amt_sum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Sheet2!$A$2:$A$10001</c:f>
              <c:numCache>
                <c:formatCode>General</c:formatCode>
                <c:ptCount val="1000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0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0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0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0</c:v>
                </c:pt>
                <c:pt idx="332">
                  <c:v>0</c:v>
                </c:pt>
                <c:pt idx="333">
                  <c:v>0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0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0</c:v>
                </c:pt>
                <c:pt idx="421">
                  <c:v>0</c:v>
                </c:pt>
                <c:pt idx="422">
                  <c:v>0</c:v>
                </c:pt>
                <c:pt idx="423">
                  <c:v>0</c:v>
                </c:pt>
                <c:pt idx="424">
                  <c:v>0</c:v>
                </c:pt>
                <c:pt idx="425">
                  <c:v>0</c:v>
                </c:pt>
                <c:pt idx="426">
                  <c:v>0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0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0</c:v>
                </c:pt>
                <c:pt idx="437">
                  <c:v>0</c:v>
                </c:pt>
                <c:pt idx="438">
                  <c:v>0</c:v>
                </c:pt>
                <c:pt idx="439">
                  <c:v>0</c:v>
                </c:pt>
                <c:pt idx="440">
                  <c:v>0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0</c:v>
                </c:pt>
                <c:pt idx="445">
                  <c:v>0</c:v>
                </c:pt>
                <c:pt idx="446">
                  <c:v>0</c:v>
                </c:pt>
                <c:pt idx="447">
                  <c:v>0</c:v>
                </c:pt>
                <c:pt idx="448">
                  <c:v>0</c:v>
                </c:pt>
                <c:pt idx="449">
                  <c:v>0</c:v>
                </c:pt>
                <c:pt idx="450">
                  <c:v>0</c:v>
                </c:pt>
                <c:pt idx="451">
                  <c:v>0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0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0</c:v>
                </c:pt>
                <c:pt idx="465">
                  <c:v>0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0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0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0</c:v>
                </c:pt>
                <c:pt idx="514">
                  <c:v>0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0</c:v>
                </c:pt>
                <c:pt idx="521">
                  <c:v>0</c:v>
                </c:pt>
                <c:pt idx="522">
                  <c:v>0</c:v>
                </c:pt>
                <c:pt idx="523">
                  <c:v>0</c:v>
                </c:pt>
                <c:pt idx="524">
                  <c:v>0</c:v>
                </c:pt>
                <c:pt idx="525">
                  <c:v>0</c:v>
                </c:pt>
                <c:pt idx="526">
                  <c:v>0</c:v>
                </c:pt>
                <c:pt idx="527">
                  <c:v>0</c:v>
                </c:pt>
                <c:pt idx="528">
                  <c:v>0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0</c:v>
                </c:pt>
                <c:pt idx="535">
                  <c:v>0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0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0</c:v>
                </c:pt>
                <c:pt idx="556">
                  <c:v>0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0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0</c:v>
                </c:pt>
                <c:pt idx="576">
                  <c:v>0</c:v>
                </c:pt>
                <c:pt idx="577">
                  <c:v>0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0</c:v>
                </c:pt>
                <c:pt idx="592">
                  <c:v>0</c:v>
                </c:pt>
                <c:pt idx="593">
                  <c:v>0</c:v>
                </c:pt>
                <c:pt idx="594">
                  <c:v>0</c:v>
                </c:pt>
                <c:pt idx="595">
                  <c:v>0</c:v>
                </c:pt>
                <c:pt idx="596">
                  <c:v>0</c:v>
                </c:pt>
                <c:pt idx="597">
                  <c:v>0</c:v>
                </c:pt>
                <c:pt idx="598">
                  <c:v>0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0</c:v>
                </c:pt>
                <c:pt idx="605">
                  <c:v>0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0</c:v>
                </c:pt>
                <c:pt idx="612">
                  <c:v>0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0</c:v>
                </c:pt>
                <c:pt idx="633">
                  <c:v>0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0</c:v>
                </c:pt>
                <c:pt idx="647">
                  <c:v>0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0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0</c:v>
                </c:pt>
                <c:pt idx="673">
                  <c:v>0</c:v>
                </c:pt>
                <c:pt idx="674">
                  <c:v>0</c:v>
                </c:pt>
                <c:pt idx="675">
                  <c:v>0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0</c:v>
                </c:pt>
                <c:pt idx="680">
                  <c:v>0</c:v>
                </c:pt>
                <c:pt idx="681">
                  <c:v>0</c:v>
                </c:pt>
                <c:pt idx="682">
                  <c:v>0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0</c:v>
                </c:pt>
                <c:pt idx="687">
                  <c:v>0</c:v>
                </c:pt>
                <c:pt idx="688">
                  <c:v>0</c:v>
                </c:pt>
                <c:pt idx="689">
                  <c:v>0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0</c:v>
                </c:pt>
                <c:pt idx="694">
                  <c:v>0</c:v>
                </c:pt>
                <c:pt idx="695">
                  <c:v>0</c:v>
                </c:pt>
                <c:pt idx="696">
                  <c:v>0</c:v>
                </c:pt>
                <c:pt idx="697">
                  <c:v>0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0</c:v>
                </c:pt>
                <c:pt idx="703">
                  <c:v>0</c:v>
                </c:pt>
                <c:pt idx="704">
                  <c:v>0</c:v>
                </c:pt>
                <c:pt idx="705">
                  <c:v>0</c:v>
                </c:pt>
                <c:pt idx="706">
                  <c:v>0</c:v>
                </c:pt>
                <c:pt idx="707">
                  <c:v>0</c:v>
                </c:pt>
                <c:pt idx="708">
                  <c:v>0</c:v>
                </c:pt>
                <c:pt idx="709">
                  <c:v>0</c:v>
                </c:pt>
                <c:pt idx="710">
                  <c:v>0</c:v>
                </c:pt>
                <c:pt idx="711">
                  <c:v>0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0</c:v>
                </c:pt>
                <c:pt idx="717">
                  <c:v>0</c:v>
                </c:pt>
                <c:pt idx="718">
                  <c:v>0</c:v>
                </c:pt>
                <c:pt idx="719">
                  <c:v>0</c:v>
                </c:pt>
                <c:pt idx="720">
                  <c:v>0</c:v>
                </c:pt>
                <c:pt idx="721">
                  <c:v>0</c:v>
                </c:pt>
                <c:pt idx="722">
                  <c:v>0</c:v>
                </c:pt>
                <c:pt idx="723">
                  <c:v>0</c:v>
                </c:pt>
                <c:pt idx="724">
                  <c:v>0</c:v>
                </c:pt>
                <c:pt idx="725">
                  <c:v>0</c:v>
                </c:pt>
                <c:pt idx="726">
                  <c:v>0</c:v>
                </c:pt>
                <c:pt idx="727">
                  <c:v>0</c:v>
                </c:pt>
                <c:pt idx="728">
                  <c:v>0</c:v>
                </c:pt>
                <c:pt idx="729">
                  <c:v>0</c:v>
                </c:pt>
                <c:pt idx="730">
                  <c:v>0</c:v>
                </c:pt>
                <c:pt idx="731">
                  <c:v>0</c:v>
                </c:pt>
                <c:pt idx="732">
                  <c:v>0</c:v>
                </c:pt>
                <c:pt idx="733">
                  <c:v>0</c:v>
                </c:pt>
                <c:pt idx="734">
                  <c:v>0</c:v>
                </c:pt>
                <c:pt idx="735">
                  <c:v>0</c:v>
                </c:pt>
                <c:pt idx="736">
                  <c:v>0</c:v>
                </c:pt>
                <c:pt idx="737">
                  <c:v>0</c:v>
                </c:pt>
                <c:pt idx="738">
                  <c:v>0</c:v>
                </c:pt>
                <c:pt idx="739">
                  <c:v>0</c:v>
                </c:pt>
                <c:pt idx="740">
                  <c:v>0</c:v>
                </c:pt>
                <c:pt idx="741">
                  <c:v>0</c:v>
                </c:pt>
                <c:pt idx="742">
                  <c:v>0</c:v>
                </c:pt>
                <c:pt idx="743">
                  <c:v>0</c:v>
                </c:pt>
                <c:pt idx="744">
                  <c:v>0</c:v>
                </c:pt>
                <c:pt idx="745">
                  <c:v>0</c:v>
                </c:pt>
                <c:pt idx="746">
                  <c:v>0</c:v>
                </c:pt>
                <c:pt idx="747">
                  <c:v>0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0</c:v>
                </c:pt>
                <c:pt idx="754">
                  <c:v>0</c:v>
                </c:pt>
                <c:pt idx="755">
                  <c:v>0</c:v>
                </c:pt>
                <c:pt idx="756">
                  <c:v>0</c:v>
                </c:pt>
                <c:pt idx="757">
                  <c:v>0</c:v>
                </c:pt>
                <c:pt idx="758">
                  <c:v>0</c:v>
                </c:pt>
                <c:pt idx="759">
                  <c:v>0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0</c:v>
                </c:pt>
                <c:pt idx="765">
                  <c:v>0</c:v>
                </c:pt>
                <c:pt idx="766">
                  <c:v>0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0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0</c:v>
                </c:pt>
                <c:pt idx="787">
                  <c:v>0</c:v>
                </c:pt>
                <c:pt idx="788">
                  <c:v>0</c:v>
                </c:pt>
                <c:pt idx="789">
                  <c:v>0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0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0</c:v>
                </c:pt>
                <c:pt idx="800">
                  <c:v>0</c:v>
                </c:pt>
                <c:pt idx="801">
                  <c:v>0</c:v>
                </c:pt>
                <c:pt idx="802">
                  <c:v>0</c:v>
                </c:pt>
                <c:pt idx="803">
                  <c:v>0</c:v>
                </c:pt>
                <c:pt idx="804">
                  <c:v>0</c:v>
                </c:pt>
                <c:pt idx="805">
                  <c:v>0</c:v>
                </c:pt>
                <c:pt idx="806">
                  <c:v>0</c:v>
                </c:pt>
                <c:pt idx="807">
                  <c:v>0</c:v>
                </c:pt>
                <c:pt idx="808">
                  <c:v>0</c:v>
                </c:pt>
                <c:pt idx="809">
                  <c:v>0</c:v>
                </c:pt>
                <c:pt idx="810">
                  <c:v>0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0</c:v>
                </c:pt>
                <c:pt idx="816">
                  <c:v>0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0</c:v>
                </c:pt>
                <c:pt idx="823">
                  <c:v>0</c:v>
                </c:pt>
                <c:pt idx="824">
                  <c:v>0</c:v>
                </c:pt>
                <c:pt idx="825">
                  <c:v>0</c:v>
                </c:pt>
                <c:pt idx="826">
                  <c:v>0</c:v>
                </c:pt>
                <c:pt idx="827">
                  <c:v>0</c:v>
                </c:pt>
                <c:pt idx="828">
                  <c:v>0</c:v>
                </c:pt>
                <c:pt idx="829">
                  <c:v>0</c:v>
                </c:pt>
                <c:pt idx="830">
                  <c:v>0</c:v>
                </c:pt>
                <c:pt idx="831">
                  <c:v>0</c:v>
                </c:pt>
                <c:pt idx="832">
                  <c:v>0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0</c:v>
                </c:pt>
                <c:pt idx="837">
                  <c:v>0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0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0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0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0</c:v>
                </c:pt>
                <c:pt idx="862">
                  <c:v>0</c:v>
                </c:pt>
                <c:pt idx="863">
                  <c:v>0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0</c:v>
                </c:pt>
                <c:pt idx="869">
                  <c:v>0</c:v>
                </c:pt>
                <c:pt idx="870">
                  <c:v>0</c:v>
                </c:pt>
                <c:pt idx="871">
                  <c:v>0</c:v>
                </c:pt>
                <c:pt idx="872">
                  <c:v>0</c:v>
                </c:pt>
                <c:pt idx="873">
                  <c:v>0</c:v>
                </c:pt>
                <c:pt idx="874">
                  <c:v>0</c:v>
                </c:pt>
                <c:pt idx="875">
                  <c:v>0</c:v>
                </c:pt>
                <c:pt idx="876">
                  <c:v>0</c:v>
                </c:pt>
                <c:pt idx="877">
                  <c:v>0</c:v>
                </c:pt>
                <c:pt idx="878">
                  <c:v>0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0</c:v>
                </c:pt>
                <c:pt idx="885">
                  <c:v>0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0.1111</c:v>
                </c:pt>
                <c:pt idx="890">
                  <c:v>0.1111</c:v>
                </c:pt>
                <c:pt idx="891">
                  <c:v>0.1111</c:v>
                </c:pt>
                <c:pt idx="892">
                  <c:v>0.1111</c:v>
                </c:pt>
                <c:pt idx="893">
                  <c:v>0.1111</c:v>
                </c:pt>
                <c:pt idx="894">
                  <c:v>0.1111</c:v>
                </c:pt>
                <c:pt idx="895">
                  <c:v>0.1111</c:v>
                </c:pt>
                <c:pt idx="896">
                  <c:v>0.1111</c:v>
                </c:pt>
                <c:pt idx="897">
                  <c:v>0.1111</c:v>
                </c:pt>
                <c:pt idx="898">
                  <c:v>0.1111</c:v>
                </c:pt>
                <c:pt idx="899">
                  <c:v>0.1111</c:v>
                </c:pt>
                <c:pt idx="900">
                  <c:v>0.1111</c:v>
                </c:pt>
                <c:pt idx="901">
                  <c:v>0.1111</c:v>
                </c:pt>
                <c:pt idx="902">
                  <c:v>0.1111</c:v>
                </c:pt>
                <c:pt idx="903">
                  <c:v>0.1111</c:v>
                </c:pt>
                <c:pt idx="904">
                  <c:v>0.1111</c:v>
                </c:pt>
                <c:pt idx="905">
                  <c:v>0.1111</c:v>
                </c:pt>
                <c:pt idx="906">
                  <c:v>0.1111</c:v>
                </c:pt>
                <c:pt idx="907">
                  <c:v>0.1111</c:v>
                </c:pt>
                <c:pt idx="908">
                  <c:v>0.1111</c:v>
                </c:pt>
                <c:pt idx="909">
                  <c:v>0.1111</c:v>
                </c:pt>
                <c:pt idx="910">
                  <c:v>0.1111</c:v>
                </c:pt>
                <c:pt idx="911">
                  <c:v>0.1111</c:v>
                </c:pt>
                <c:pt idx="912">
                  <c:v>0.1111</c:v>
                </c:pt>
                <c:pt idx="913">
                  <c:v>0.1111</c:v>
                </c:pt>
                <c:pt idx="914">
                  <c:v>0.1111</c:v>
                </c:pt>
                <c:pt idx="915">
                  <c:v>0.1111</c:v>
                </c:pt>
                <c:pt idx="916">
                  <c:v>0.1111</c:v>
                </c:pt>
                <c:pt idx="917">
                  <c:v>0.1111</c:v>
                </c:pt>
                <c:pt idx="918">
                  <c:v>0.1111</c:v>
                </c:pt>
                <c:pt idx="919">
                  <c:v>0.1111</c:v>
                </c:pt>
                <c:pt idx="920">
                  <c:v>0.1111</c:v>
                </c:pt>
                <c:pt idx="921">
                  <c:v>0.1111</c:v>
                </c:pt>
                <c:pt idx="922">
                  <c:v>0.1111</c:v>
                </c:pt>
                <c:pt idx="923">
                  <c:v>0.1111</c:v>
                </c:pt>
                <c:pt idx="924">
                  <c:v>0.1111</c:v>
                </c:pt>
                <c:pt idx="925">
                  <c:v>0.1111</c:v>
                </c:pt>
                <c:pt idx="926">
                  <c:v>0.1111</c:v>
                </c:pt>
                <c:pt idx="927">
                  <c:v>0.1111</c:v>
                </c:pt>
                <c:pt idx="928">
                  <c:v>0.1111</c:v>
                </c:pt>
                <c:pt idx="929">
                  <c:v>0.1111</c:v>
                </c:pt>
                <c:pt idx="930">
                  <c:v>0.1111</c:v>
                </c:pt>
                <c:pt idx="931">
                  <c:v>0.1111</c:v>
                </c:pt>
                <c:pt idx="932">
                  <c:v>0.1111</c:v>
                </c:pt>
                <c:pt idx="933">
                  <c:v>0.1111</c:v>
                </c:pt>
                <c:pt idx="934">
                  <c:v>0.1111</c:v>
                </c:pt>
                <c:pt idx="935">
                  <c:v>0.1111</c:v>
                </c:pt>
                <c:pt idx="936">
                  <c:v>0.1111</c:v>
                </c:pt>
                <c:pt idx="937">
                  <c:v>0.1111</c:v>
                </c:pt>
                <c:pt idx="938">
                  <c:v>0.1111</c:v>
                </c:pt>
                <c:pt idx="939">
                  <c:v>0.1111</c:v>
                </c:pt>
                <c:pt idx="940">
                  <c:v>0.1111</c:v>
                </c:pt>
                <c:pt idx="941">
                  <c:v>0.1111</c:v>
                </c:pt>
                <c:pt idx="942">
                  <c:v>0.1111</c:v>
                </c:pt>
                <c:pt idx="943">
                  <c:v>0.1111</c:v>
                </c:pt>
                <c:pt idx="944">
                  <c:v>0.1111</c:v>
                </c:pt>
                <c:pt idx="945">
                  <c:v>0.1111</c:v>
                </c:pt>
                <c:pt idx="946">
                  <c:v>0.1111</c:v>
                </c:pt>
                <c:pt idx="947">
                  <c:v>0.1111</c:v>
                </c:pt>
                <c:pt idx="948">
                  <c:v>0.1111</c:v>
                </c:pt>
                <c:pt idx="949">
                  <c:v>0.1111</c:v>
                </c:pt>
                <c:pt idx="950">
                  <c:v>0.1111</c:v>
                </c:pt>
                <c:pt idx="951">
                  <c:v>0.1111</c:v>
                </c:pt>
                <c:pt idx="952">
                  <c:v>0.1111</c:v>
                </c:pt>
                <c:pt idx="953">
                  <c:v>0.1111</c:v>
                </c:pt>
                <c:pt idx="954">
                  <c:v>0.1111</c:v>
                </c:pt>
                <c:pt idx="955">
                  <c:v>0.1111</c:v>
                </c:pt>
                <c:pt idx="956">
                  <c:v>0.1111</c:v>
                </c:pt>
                <c:pt idx="957">
                  <c:v>0.1111</c:v>
                </c:pt>
                <c:pt idx="958">
                  <c:v>0.1111</c:v>
                </c:pt>
                <c:pt idx="959">
                  <c:v>0.1111</c:v>
                </c:pt>
                <c:pt idx="960">
                  <c:v>0.1111</c:v>
                </c:pt>
                <c:pt idx="961">
                  <c:v>0.1111</c:v>
                </c:pt>
                <c:pt idx="962">
                  <c:v>0.1111</c:v>
                </c:pt>
                <c:pt idx="963">
                  <c:v>0.1111</c:v>
                </c:pt>
                <c:pt idx="964">
                  <c:v>0.1111</c:v>
                </c:pt>
                <c:pt idx="965">
                  <c:v>0.1111</c:v>
                </c:pt>
                <c:pt idx="966">
                  <c:v>0.1111</c:v>
                </c:pt>
                <c:pt idx="967">
                  <c:v>0.1111</c:v>
                </c:pt>
                <c:pt idx="968">
                  <c:v>0.1111</c:v>
                </c:pt>
                <c:pt idx="969">
                  <c:v>0.1111</c:v>
                </c:pt>
                <c:pt idx="970">
                  <c:v>0.1111</c:v>
                </c:pt>
                <c:pt idx="971">
                  <c:v>0.1111</c:v>
                </c:pt>
                <c:pt idx="972">
                  <c:v>0.1111</c:v>
                </c:pt>
                <c:pt idx="973">
                  <c:v>0.1111</c:v>
                </c:pt>
                <c:pt idx="974">
                  <c:v>0.1111</c:v>
                </c:pt>
                <c:pt idx="975">
                  <c:v>0.1111</c:v>
                </c:pt>
                <c:pt idx="976">
                  <c:v>0.1111</c:v>
                </c:pt>
                <c:pt idx="977">
                  <c:v>0.1111</c:v>
                </c:pt>
                <c:pt idx="978">
                  <c:v>0.1111</c:v>
                </c:pt>
                <c:pt idx="979">
                  <c:v>0.1111</c:v>
                </c:pt>
                <c:pt idx="980">
                  <c:v>0.1111</c:v>
                </c:pt>
                <c:pt idx="981">
                  <c:v>0.1111</c:v>
                </c:pt>
                <c:pt idx="982">
                  <c:v>0.1111</c:v>
                </c:pt>
                <c:pt idx="983">
                  <c:v>0.1111</c:v>
                </c:pt>
                <c:pt idx="984">
                  <c:v>0.1111</c:v>
                </c:pt>
                <c:pt idx="985">
                  <c:v>0.1111</c:v>
                </c:pt>
                <c:pt idx="986">
                  <c:v>0.1111</c:v>
                </c:pt>
                <c:pt idx="987">
                  <c:v>0.1111</c:v>
                </c:pt>
                <c:pt idx="988">
                  <c:v>0.1111</c:v>
                </c:pt>
                <c:pt idx="989">
                  <c:v>0.1111</c:v>
                </c:pt>
                <c:pt idx="990">
                  <c:v>0.1111</c:v>
                </c:pt>
                <c:pt idx="991">
                  <c:v>0.1111</c:v>
                </c:pt>
                <c:pt idx="992">
                  <c:v>0.1111</c:v>
                </c:pt>
                <c:pt idx="993">
                  <c:v>0.1111</c:v>
                </c:pt>
                <c:pt idx="994">
                  <c:v>0.1111</c:v>
                </c:pt>
                <c:pt idx="995">
                  <c:v>0.1111</c:v>
                </c:pt>
                <c:pt idx="996">
                  <c:v>0.1111</c:v>
                </c:pt>
                <c:pt idx="997">
                  <c:v>0.1111</c:v>
                </c:pt>
                <c:pt idx="998">
                  <c:v>0.1111</c:v>
                </c:pt>
                <c:pt idx="999">
                  <c:v>0.1111</c:v>
                </c:pt>
                <c:pt idx="1000">
                  <c:v>0.1111</c:v>
                </c:pt>
                <c:pt idx="1001">
                  <c:v>0.1111</c:v>
                </c:pt>
                <c:pt idx="1002">
                  <c:v>0.1111</c:v>
                </c:pt>
                <c:pt idx="1003">
                  <c:v>0.1111</c:v>
                </c:pt>
                <c:pt idx="1004">
                  <c:v>0.1111</c:v>
                </c:pt>
                <c:pt idx="1005">
                  <c:v>0.1111</c:v>
                </c:pt>
                <c:pt idx="1006">
                  <c:v>0.1111</c:v>
                </c:pt>
                <c:pt idx="1007">
                  <c:v>0.1111</c:v>
                </c:pt>
                <c:pt idx="1008">
                  <c:v>0.1111</c:v>
                </c:pt>
                <c:pt idx="1009">
                  <c:v>0.1111</c:v>
                </c:pt>
                <c:pt idx="1010">
                  <c:v>0.1111</c:v>
                </c:pt>
                <c:pt idx="1011">
                  <c:v>0.1111</c:v>
                </c:pt>
                <c:pt idx="1012">
                  <c:v>0.1111</c:v>
                </c:pt>
                <c:pt idx="1013">
                  <c:v>0.1111</c:v>
                </c:pt>
                <c:pt idx="1014">
                  <c:v>0.1111</c:v>
                </c:pt>
                <c:pt idx="1015">
                  <c:v>0.1111</c:v>
                </c:pt>
                <c:pt idx="1016">
                  <c:v>0.1111</c:v>
                </c:pt>
                <c:pt idx="1017">
                  <c:v>0.1111</c:v>
                </c:pt>
                <c:pt idx="1018">
                  <c:v>0.1111</c:v>
                </c:pt>
                <c:pt idx="1019">
                  <c:v>0.1111</c:v>
                </c:pt>
                <c:pt idx="1020">
                  <c:v>0.1111</c:v>
                </c:pt>
                <c:pt idx="1021">
                  <c:v>0.1111</c:v>
                </c:pt>
                <c:pt idx="1022">
                  <c:v>0.1111</c:v>
                </c:pt>
                <c:pt idx="1023">
                  <c:v>0.1111</c:v>
                </c:pt>
                <c:pt idx="1024">
                  <c:v>0.1111</c:v>
                </c:pt>
                <c:pt idx="1025">
                  <c:v>0.1111</c:v>
                </c:pt>
                <c:pt idx="1026">
                  <c:v>0.1111</c:v>
                </c:pt>
                <c:pt idx="1027">
                  <c:v>0.1111</c:v>
                </c:pt>
                <c:pt idx="1028">
                  <c:v>0.1111</c:v>
                </c:pt>
                <c:pt idx="1029">
                  <c:v>0.1111</c:v>
                </c:pt>
                <c:pt idx="1030">
                  <c:v>0.1111</c:v>
                </c:pt>
                <c:pt idx="1031">
                  <c:v>0.1111</c:v>
                </c:pt>
                <c:pt idx="1032">
                  <c:v>0.1111</c:v>
                </c:pt>
                <c:pt idx="1033">
                  <c:v>0.1111</c:v>
                </c:pt>
                <c:pt idx="1034">
                  <c:v>0.1111</c:v>
                </c:pt>
                <c:pt idx="1035">
                  <c:v>0.1111</c:v>
                </c:pt>
                <c:pt idx="1036">
                  <c:v>0.1111</c:v>
                </c:pt>
                <c:pt idx="1037">
                  <c:v>0.1111</c:v>
                </c:pt>
                <c:pt idx="1038">
                  <c:v>0.1111</c:v>
                </c:pt>
                <c:pt idx="1039">
                  <c:v>0.1111</c:v>
                </c:pt>
                <c:pt idx="1040">
                  <c:v>0.1111</c:v>
                </c:pt>
                <c:pt idx="1041">
                  <c:v>0.1111</c:v>
                </c:pt>
                <c:pt idx="1042">
                  <c:v>0.1111</c:v>
                </c:pt>
                <c:pt idx="1043">
                  <c:v>0.1111</c:v>
                </c:pt>
                <c:pt idx="1044">
                  <c:v>0.1111</c:v>
                </c:pt>
                <c:pt idx="1045">
                  <c:v>0.1111</c:v>
                </c:pt>
                <c:pt idx="1046">
                  <c:v>0.1111</c:v>
                </c:pt>
                <c:pt idx="1047">
                  <c:v>0.1111</c:v>
                </c:pt>
                <c:pt idx="1048">
                  <c:v>0.1111</c:v>
                </c:pt>
                <c:pt idx="1049">
                  <c:v>0.1111</c:v>
                </c:pt>
                <c:pt idx="1050">
                  <c:v>0.1111</c:v>
                </c:pt>
                <c:pt idx="1051">
                  <c:v>0.1111</c:v>
                </c:pt>
                <c:pt idx="1052">
                  <c:v>0.1111</c:v>
                </c:pt>
                <c:pt idx="1053">
                  <c:v>0.1111</c:v>
                </c:pt>
                <c:pt idx="1054">
                  <c:v>0.1111</c:v>
                </c:pt>
                <c:pt idx="1055">
                  <c:v>0.1111</c:v>
                </c:pt>
                <c:pt idx="1056">
                  <c:v>0.1111</c:v>
                </c:pt>
                <c:pt idx="1057">
                  <c:v>0.1111</c:v>
                </c:pt>
                <c:pt idx="1058">
                  <c:v>0.1111</c:v>
                </c:pt>
                <c:pt idx="1059">
                  <c:v>0.1111</c:v>
                </c:pt>
                <c:pt idx="1060">
                  <c:v>0.1111</c:v>
                </c:pt>
                <c:pt idx="1061">
                  <c:v>0.1111</c:v>
                </c:pt>
                <c:pt idx="1062">
                  <c:v>0.1111</c:v>
                </c:pt>
                <c:pt idx="1063">
                  <c:v>0.1111</c:v>
                </c:pt>
                <c:pt idx="1064">
                  <c:v>0.1111</c:v>
                </c:pt>
                <c:pt idx="1065">
                  <c:v>0.1111</c:v>
                </c:pt>
                <c:pt idx="1066">
                  <c:v>0.1111</c:v>
                </c:pt>
                <c:pt idx="1067">
                  <c:v>0.1111</c:v>
                </c:pt>
                <c:pt idx="1068">
                  <c:v>0.1111</c:v>
                </c:pt>
                <c:pt idx="1069">
                  <c:v>0.1111</c:v>
                </c:pt>
                <c:pt idx="1070">
                  <c:v>0.1111</c:v>
                </c:pt>
                <c:pt idx="1071">
                  <c:v>0.1111</c:v>
                </c:pt>
                <c:pt idx="1072">
                  <c:v>0.1111</c:v>
                </c:pt>
                <c:pt idx="1073">
                  <c:v>0.1111</c:v>
                </c:pt>
                <c:pt idx="1074">
                  <c:v>0.1111</c:v>
                </c:pt>
                <c:pt idx="1075">
                  <c:v>0.1111</c:v>
                </c:pt>
                <c:pt idx="1076">
                  <c:v>0.1111</c:v>
                </c:pt>
                <c:pt idx="1077">
                  <c:v>0.1111</c:v>
                </c:pt>
                <c:pt idx="1078">
                  <c:v>0.1111</c:v>
                </c:pt>
                <c:pt idx="1079">
                  <c:v>0.1111</c:v>
                </c:pt>
                <c:pt idx="1080">
                  <c:v>0.1111</c:v>
                </c:pt>
                <c:pt idx="1081">
                  <c:v>0.1111</c:v>
                </c:pt>
                <c:pt idx="1082">
                  <c:v>0.1111</c:v>
                </c:pt>
                <c:pt idx="1083">
                  <c:v>0.1111</c:v>
                </c:pt>
                <c:pt idx="1084">
                  <c:v>0.1111</c:v>
                </c:pt>
                <c:pt idx="1085">
                  <c:v>0.1111</c:v>
                </c:pt>
                <c:pt idx="1086">
                  <c:v>0.1111</c:v>
                </c:pt>
                <c:pt idx="1087">
                  <c:v>0.1111</c:v>
                </c:pt>
                <c:pt idx="1088">
                  <c:v>0.1111</c:v>
                </c:pt>
                <c:pt idx="1089">
                  <c:v>0.1111</c:v>
                </c:pt>
                <c:pt idx="1090">
                  <c:v>0.1111</c:v>
                </c:pt>
                <c:pt idx="1091">
                  <c:v>0.1111</c:v>
                </c:pt>
                <c:pt idx="1092">
                  <c:v>0.1111</c:v>
                </c:pt>
                <c:pt idx="1093">
                  <c:v>0.1111</c:v>
                </c:pt>
                <c:pt idx="1094">
                  <c:v>0.1111</c:v>
                </c:pt>
                <c:pt idx="1095">
                  <c:v>0.1111</c:v>
                </c:pt>
                <c:pt idx="1096">
                  <c:v>0.1111</c:v>
                </c:pt>
                <c:pt idx="1097">
                  <c:v>0.1111</c:v>
                </c:pt>
                <c:pt idx="1098">
                  <c:v>0.1111</c:v>
                </c:pt>
                <c:pt idx="1099">
                  <c:v>0.1111</c:v>
                </c:pt>
                <c:pt idx="1100">
                  <c:v>0.1111</c:v>
                </c:pt>
                <c:pt idx="1101">
                  <c:v>0.1111</c:v>
                </c:pt>
                <c:pt idx="1102">
                  <c:v>0.1111</c:v>
                </c:pt>
                <c:pt idx="1103">
                  <c:v>0.1111</c:v>
                </c:pt>
                <c:pt idx="1104">
                  <c:v>0.1111</c:v>
                </c:pt>
                <c:pt idx="1105">
                  <c:v>0.1111</c:v>
                </c:pt>
                <c:pt idx="1106">
                  <c:v>0.1111</c:v>
                </c:pt>
                <c:pt idx="1107">
                  <c:v>0.1111</c:v>
                </c:pt>
                <c:pt idx="1108">
                  <c:v>0.1111</c:v>
                </c:pt>
                <c:pt idx="1109">
                  <c:v>0.1111</c:v>
                </c:pt>
                <c:pt idx="1110">
                  <c:v>0.1111</c:v>
                </c:pt>
                <c:pt idx="1111">
                  <c:v>0.1111</c:v>
                </c:pt>
                <c:pt idx="1112">
                  <c:v>0.1111</c:v>
                </c:pt>
                <c:pt idx="1113">
                  <c:v>0.1111</c:v>
                </c:pt>
                <c:pt idx="1114">
                  <c:v>0.1111</c:v>
                </c:pt>
                <c:pt idx="1115">
                  <c:v>0.1111</c:v>
                </c:pt>
                <c:pt idx="1116">
                  <c:v>0.1111</c:v>
                </c:pt>
                <c:pt idx="1117">
                  <c:v>0.1111</c:v>
                </c:pt>
                <c:pt idx="1118">
                  <c:v>0.1111</c:v>
                </c:pt>
                <c:pt idx="1119">
                  <c:v>0.1111</c:v>
                </c:pt>
                <c:pt idx="1120">
                  <c:v>0.1111</c:v>
                </c:pt>
                <c:pt idx="1121">
                  <c:v>0.1111</c:v>
                </c:pt>
                <c:pt idx="1122">
                  <c:v>0.1111</c:v>
                </c:pt>
                <c:pt idx="1123">
                  <c:v>0.1111</c:v>
                </c:pt>
                <c:pt idx="1124">
                  <c:v>0.1111</c:v>
                </c:pt>
                <c:pt idx="1125">
                  <c:v>0.1111</c:v>
                </c:pt>
                <c:pt idx="1126">
                  <c:v>0.1111</c:v>
                </c:pt>
                <c:pt idx="1127">
                  <c:v>0.1111</c:v>
                </c:pt>
                <c:pt idx="1128">
                  <c:v>0.1111</c:v>
                </c:pt>
                <c:pt idx="1129">
                  <c:v>0.1111</c:v>
                </c:pt>
                <c:pt idx="1130">
                  <c:v>0.1111</c:v>
                </c:pt>
                <c:pt idx="1131">
                  <c:v>0.1111</c:v>
                </c:pt>
                <c:pt idx="1132">
                  <c:v>0.1111</c:v>
                </c:pt>
                <c:pt idx="1133">
                  <c:v>0.1111</c:v>
                </c:pt>
                <c:pt idx="1134">
                  <c:v>0.1111</c:v>
                </c:pt>
                <c:pt idx="1135">
                  <c:v>0.1111</c:v>
                </c:pt>
                <c:pt idx="1136">
                  <c:v>0.1111</c:v>
                </c:pt>
                <c:pt idx="1137">
                  <c:v>0.1111</c:v>
                </c:pt>
                <c:pt idx="1138">
                  <c:v>0.1111</c:v>
                </c:pt>
                <c:pt idx="1139">
                  <c:v>0.1111</c:v>
                </c:pt>
                <c:pt idx="1140">
                  <c:v>0.1111</c:v>
                </c:pt>
                <c:pt idx="1141">
                  <c:v>0.1111</c:v>
                </c:pt>
                <c:pt idx="1142">
                  <c:v>0.1111</c:v>
                </c:pt>
                <c:pt idx="1143">
                  <c:v>0.1111</c:v>
                </c:pt>
                <c:pt idx="1144">
                  <c:v>0.1111</c:v>
                </c:pt>
                <c:pt idx="1145">
                  <c:v>0.1111</c:v>
                </c:pt>
                <c:pt idx="1146">
                  <c:v>0.1111</c:v>
                </c:pt>
                <c:pt idx="1147">
                  <c:v>0.1111</c:v>
                </c:pt>
                <c:pt idx="1148">
                  <c:v>0.1111</c:v>
                </c:pt>
                <c:pt idx="1149">
                  <c:v>0.1111</c:v>
                </c:pt>
                <c:pt idx="1150">
                  <c:v>0.1111</c:v>
                </c:pt>
                <c:pt idx="1151">
                  <c:v>0.1111</c:v>
                </c:pt>
                <c:pt idx="1152">
                  <c:v>0.1111</c:v>
                </c:pt>
                <c:pt idx="1153">
                  <c:v>0.1111</c:v>
                </c:pt>
                <c:pt idx="1154">
                  <c:v>0.1111</c:v>
                </c:pt>
                <c:pt idx="1155">
                  <c:v>0.1111</c:v>
                </c:pt>
                <c:pt idx="1156">
                  <c:v>0.1111</c:v>
                </c:pt>
                <c:pt idx="1157">
                  <c:v>0.1111</c:v>
                </c:pt>
                <c:pt idx="1158">
                  <c:v>0.1111</c:v>
                </c:pt>
                <c:pt idx="1159">
                  <c:v>0.1111</c:v>
                </c:pt>
                <c:pt idx="1160">
                  <c:v>0.1111</c:v>
                </c:pt>
                <c:pt idx="1161">
                  <c:v>0.1111</c:v>
                </c:pt>
                <c:pt idx="1162">
                  <c:v>0.1111</c:v>
                </c:pt>
                <c:pt idx="1163">
                  <c:v>0.1111</c:v>
                </c:pt>
                <c:pt idx="1164">
                  <c:v>0.1111</c:v>
                </c:pt>
                <c:pt idx="1165">
                  <c:v>0.1111</c:v>
                </c:pt>
                <c:pt idx="1166">
                  <c:v>0.1111</c:v>
                </c:pt>
                <c:pt idx="1167">
                  <c:v>0.1111</c:v>
                </c:pt>
                <c:pt idx="1168">
                  <c:v>0.1111</c:v>
                </c:pt>
                <c:pt idx="1169">
                  <c:v>0.1111</c:v>
                </c:pt>
                <c:pt idx="1170">
                  <c:v>0.1111</c:v>
                </c:pt>
                <c:pt idx="1171">
                  <c:v>0.1111</c:v>
                </c:pt>
                <c:pt idx="1172">
                  <c:v>0.1111</c:v>
                </c:pt>
                <c:pt idx="1173">
                  <c:v>0.1111</c:v>
                </c:pt>
                <c:pt idx="1174">
                  <c:v>0.1111</c:v>
                </c:pt>
                <c:pt idx="1175">
                  <c:v>0.1111</c:v>
                </c:pt>
                <c:pt idx="1176">
                  <c:v>0.1111</c:v>
                </c:pt>
                <c:pt idx="1177">
                  <c:v>0.1111</c:v>
                </c:pt>
                <c:pt idx="1178">
                  <c:v>0.1111</c:v>
                </c:pt>
                <c:pt idx="1179">
                  <c:v>0.1111</c:v>
                </c:pt>
                <c:pt idx="1180">
                  <c:v>0.1111</c:v>
                </c:pt>
                <c:pt idx="1181">
                  <c:v>0.1111</c:v>
                </c:pt>
                <c:pt idx="1182">
                  <c:v>0.1111</c:v>
                </c:pt>
                <c:pt idx="1183">
                  <c:v>0.1111</c:v>
                </c:pt>
                <c:pt idx="1184">
                  <c:v>0.1111</c:v>
                </c:pt>
                <c:pt idx="1185">
                  <c:v>0.1111</c:v>
                </c:pt>
                <c:pt idx="1186">
                  <c:v>0.1111</c:v>
                </c:pt>
                <c:pt idx="1187">
                  <c:v>0.1111</c:v>
                </c:pt>
                <c:pt idx="1188">
                  <c:v>0.1111</c:v>
                </c:pt>
                <c:pt idx="1189">
                  <c:v>0.1111</c:v>
                </c:pt>
                <c:pt idx="1190">
                  <c:v>0.1111</c:v>
                </c:pt>
                <c:pt idx="1191">
                  <c:v>0.1111</c:v>
                </c:pt>
                <c:pt idx="1192">
                  <c:v>0.1111</c:v>
                </c:pt>
                <c:pt idx="1193">
                  <c:v>0.1111</c:v>
                </c:pt>
                <c:pt idx="1194">
                  <c:v>0.1111</c:v>
                </c:pt>
                <c:pt idx="1195">
                  <c:v>0.1111</c:v>
                </c:pt>
                <c:pt idx="1196">
                  <c:v>0.1111</c:v>
                </c:pt>
                <c:pt idx="1197">
                  <c:v>0.1111</c:v>
                </c:pt>
                <c:pt idx="1198">
                  <c:v>0.1111</c:v>
                </c:pt>
                <c:pt idx="1199">
                  <c:v>0.1111</c:v>
                </c:pt>
                <c:pt idx="1200">
                  <c:v>0.1111</c:v>
                </c:pt>
                <c:pt idx="1201">
                  <c:v>0.1111</c:v>
                </c:pt>
                <c:pt idx="1202">
                  <c:v>0.1111</c:v>
                </c:pt>
                <c:pt idx="1203">
                  <c:v>0.1111</c:v>
                </c:pt>
                <c:pt idx="1204">
                  <c:v>0.1111</c:v>
                </c:pt>
                <c:pt idx="1205">
                  <c:v>0.1111</c:v>
                </c:pt>
                <c:pt idx="1206">
                  <c:v>0.1111</c:v>
                </c:pt>
                <c:pt idx="1207">
                  <c:v>0.1111</c:v>
                </c:pt>
                <c:pt idx="1208">
                  <c:v>0.1111</c:v>
                </c:pt>
                <c:pt idx="1209">
                  <c:v>0.1111</c:v>
                </c:pt>
                <c:pt idx="1210">
                  <c:v>0.1111</c:v>
                </c:pt>
                <c:pt idx="1211">
                  <c:v>0.1111</c:v>
                </c:pt>
                <c:pt idx="1212">
                  <c:v>0.1111</c:v>
                </c:pt>
                <c:pt idx="1213">
                  <c:v>0.1111</c:v>
                </c:pt>
                <c:pt idx="1214">
                  <c:v>0.1111</c:v>
                </c:pt>
                <c:pt idx="1215">
                  <c:v>0.1111</c:v>
                </c:pt>
                <c:pt idx="1216">
                  <c:v>0.1111</c:v>
                </c:pt>
                <c:pt idx="1217">
                  <c:v>0.1111</c:v>
                </c:pt>
                <c:pt idx="1218">
                  <c:v>0.1111</c:v>
                </c:pt>
                <c:pt idx="1219">
                  <c:v>0.1111</c:v>
                </c:pt>
                <c:pt idx="1220">
                  <c:v>0.1111</c:v>
                </c:pt>
                <c:pt idx="1221">
                  <c:v>0.1111</c:v>
                </c:pt>
                <c:pt idx="1222">
                  <c:v>0.1111</c:v>
                </c:pt>
                <c:pt idx="1223">
                  <c:v>0.1111</c:v>
                </c:pt>
                <c:pt idx="1224">
                  <c:v>0.1111</c:v>
                </c:pt>
                <c:pt idx="1225">
                  <c:v>0.1111</c:v>
                </c:pt>
                <c:pt idx="1226">
                  <c:v>0.1111</c:v>
                </c:pt>
                <c:pt idx="1227">
                  <c:v>0.1111</c:v>
                </c:pt>
                <c:pt idx="1228">
                  <c:v>0.1111</c:v>
                </c:pt>
                <c:pt idx="1229">
                  <c:v>0.1111</c:v>
                </c:pt>
                <c:pt idx="1230">
                  <c:v>0.1111</c:v>
                </c:pt>
                <c:pt idx="1231">
                  <c:v>0.1111</c:v>
                </c:pt>
                <c:pt idx="1232">
                  <c:v>0.1111</c:v>
                </c:pt>
                <c:pt idx="1233">
                  <c:v>0.1111</c:v>
                </c:pt>
                <c:pt idx="1234">
                  <c:v>0.1111</c:v>
                </c:pt>
                <c:pt idx="1235">
                  <c:v>0.1111</c:v>
                </c:pt>
                <c:pt idx="1236">
                  <c:v>0.1111</c:v>
                </c:pt>
                <c:pt idx="1237">
                  <c:v>0.1111</c:v>
                </c:pt>
                <c:pt idx="1238">
                  <c:v>0.1111</c:v>
                </c:pt>
                <c:pt idx="1239">
                  <c:v>0.1111</c:v>
                </c:pt>
                <c:pt idx="1240">
                  <c:v>0.1111</c:v>
                </c:pt>
                <c:pt idx="1241">
                  <c:v>0.1111</c:v>
                </c:pt>
                <c:pt idx="1242">
                  <c:v>0.1111</c:v>
                </c:pt>
                <c:pt idx="1243">
                  <c:v>0.1111</c:v>
                </c:pt>
                <c:pt idx="1244">
                  <c:v>0.1111</c:v>
                </c:pt>
                <c:pt idx="1245">
                  <c:v>0.1111</c:v>
                </c:pt>
                <c:pt idx="1246">
                  <c:v>0.1111</c:v>
                </c:pt>
                <c:pt idx="1247">
                  <c:v>0.1111</c:v>
                </c:pt>
                <c:pt idx="1248">
                  <c:v>0.1111</c:v>
                </c:pt>
                <c:pt idx="1249">
                  <c:v>0.1111</c:v>
                </c:pt>
                <c:pt idx="1250">
                  <c:v>0.1111</c:v>
                </c:pt>
                <c:pt idx="1251">
                  <c:v>0.1111</c:v>
                </c:pt>
                <c:pt idx="1252">
                  <c:v>0.1111</c:v>
                </c:pt>
                <c:pt idx="1253">
                  <c:v>0.1111</c:v>
                </c:pt>
                <c:pt idx="1254">
                  <c:v>0.1111</c:v>
                </c:pt>
                <c:pt idx="1255">
                  <c:v>0.1111</c:v>
                </c:pt>
                <c:pt idx="1256">
                  <c:v>0.1111</c:v>
                </c:pt>
                <c:pt idx="1257">
                  <c:v>0.1111</c:v>
                </c:pt>
                <c:pt idx="1258">
                  <c:v>0.1111</c:v>
                </c:pt>
                <c:pt idx="1259">
                  <c:v>0.1111</c:v>
                </c:pt>
                <c:pt idx="1260">
                  <c:v>0.1111</c:v>
                </c:pt>
                <c:pt idx="1261">
                  <c:v>0.1111</c:v>
                </c:pt>
                <c:pt idx="1262">
                  <c:v>0.1111</c:v>
                </c:pt>
                <c:pt idx="1263">
                  <c:v>0.1111</c:v>
                </c:pt>
                <c:pt idx="1264">
                  <c:v>0.1111</c:v>
                </c:pt>
                <c:pt idx="1265">
                  <c:v>0.1111</c:v>
                </c:pt>
                <c:pt idx="1266">
                  <c:v>0.1111</c:v>
                </c:pt>
                <c:pt idx="1267">
                  <c:v>0.1111</c:v>
                </c:pt>
                <c:pt idx="1268">
                  <c:v>0.1111</c:v>
                </c:pt>
                <c:pt idx="1269">
                  <c:v>0.1111</c:v>
                </c:pt>
                <c:pt idx="1270">
                  <c:v>0.1111</c:v>
                </c:pt>
                <c:pt idx="1271">
                  <c:v>0.1111</c:v>
                </c:pt>
                <c:pt idx="1272">
                  <c:v>0.1111</c:v>
                </c:pt>
                <c:pt idx="1273">
                  <c:v>0.1111</c:v>
                </c:pt>
                <c:pt idx="1274">
                  <c:v>0.1111</c:v>
                </c:pt>
                <c:pt idx="1275">
                  <c:v>0.1111</c:v>
                </c:pt>
                <c:pt idx="1276">
                  <c:v>0.1111</c:v>
                </c:pt>
                <c:pt idx="1277">
                  <c:v>0.1111</c:v>
                </c:pt>
                <c:pt idx="1278">
                  <c:v>0.1111</c:v>
                </c:pt>
                <c:pt idx="1279">
                  <c:v>0.1111</c:v>
                </c:pt>
                <c:pt idx="1280">
                  <c:v>0.1111</c:v>
                </c:pt>
                <c:pt idx="1281">
                  <c:v>0.1111</c:v>
                </c:pt>
                <c:pt idx="1282">
                  <c:v>0.1111</c:v>
                </c:pt>
                <c:pt idx="1283">
                  <c:v>0.1111</c:v>
                </c:pt>
                <c:pt idx="1284">
                  <c:v>0.1111</c:v>
                </c:pt>
                <c:pt idx="1285">
                  <c:v>0.1111</c:v>
                </c:pt>
                <c:pt idx="1286">
                  <c:v>0.1111</c:v>
                </c:pt>
                <c:pt idx="1287">
                  <c:v>0.1111</c:v>
                </c:pt>
                <c:pt idx="1288">
                  <c:v>0.1111</c:v>
                </c:pt>
                <c:pt idx="1289">
                  <c:v>0.1111</c:v>
                </c:pt>
                <c:pt idx="1290">
                  <c:v>0.1111</c:v>
                </c:pt>
                <c:pt idx="1291">
                  <c:v>0.1111</c:v>
                </c:pt>
                <c:pt idx="1292">
                  <c:v>0.1111</c:v>
                </c:pt>
                <c:pt idx="1293">
                  <c:v>0.1111</c:v>
                </c:pt>
                <c:pt idx="1294">
                  <c:v>0.1111</c:v>
                </c:pt>
                <c:pt idx="1295">
                  <c:v>0.1111</c:v>
                </c:pt>
                <c:pt idx="1296">
                  <c:v>0.1111</c:v>
                </c:pt>
                <c:pt idx="1297">
                  <c:v>0.1111</c:v>
                </c:pt>
                <c:pt idx="1298">
                  <c:v>0.1111</c:v>
                </c:pt>
                <c:pt idx="1299">
                  <c:v>0.1111</c:v>
                </c:pt>
                <c:pt idx="1300">
                  <c:v>0.1111</c:v>
                </c:pt>
                <c:pt idx="1301">
                  <c:v>0.1111</c:v>
                </c:pt>
                <c:pt idx="1302">
                  <c:v>0.1111</c:v>
                </c:pt>
                <c:pt idx="1303">
                  <c:v>0.1111</c:v>
                </c:pt>
                <c:pt idx="1304">
                  <c:v>0.1111</c:v>
                </c:pt>
                <c:pt idx="1305">
                  <c:v>0.1111</c:v>
                </c:pt>
                <c:pt idx="1306">
                  <c:v>0.1111</c:v>
                </c:pt>
                <c:pt idx="1307">
                  <c:v>0.1111</c:v>
                </c:pt>
                <c:pt idx="1308">
                  <c:v>0.1111</c:v>
                </c:pt>
                <c:pt idx="1309">
                  <c:v>0.1111</c:v>
                </c:pt>
                <c:pt idx="1310">
                  <c:v>0.1111</c:v>
                </c:pt>
                <c:pt idx="1311">
                  <c:v>0.1111</c:v>
                </c:pt>
                <c:pt idx="1312">
                  <c:v>0.1111</c:v>
                </c:pt>
                <c:pt idx="1313">
                  <c:v>0.1111</c:v>
                </c:pt>
                <c:pt idx="1314">
                  <c:v>0.1111</c:v>
                </c:pt>
                <c:pt idx="1315">
                  <c:v>0.1111</c:v>
                </c:pt>
                <c:pt idx="1316">
                  <c:v>0.1111</c:v>
                </c:pt>
                <c:pt idx="1317">
                  <c:v>0.1111</c:v>
                </c:pt>
                <c:pt idx="1318">
                  <c:v>0.1111</c:v>
                </c:pt>
                <c:pt idx="1319">
                  <c:v>0.1111</c:v>
                </c:pt>
                <c:pt idx="1320">
                  <c:v>0.1111</c:v>
                </c:pt>
                <c:pt idx="1321">
                  <c:v>0.1111</c:v>
                </c:pt>
                <c:pt idx="1322">
                  <c:v>0.1111</c:v>
                </c:pt>
                <c:pt idx="1323">
                  <c:v>0.1111</c:v>
                </c:pt>
                <c:pt idx="1324">
                  <c:v>0.1111</c:v>
                </c:pt>
                <c:pt idx="1325">
                  <c:v>0.1111</c:v>
                </c:pt>
                <c:pt idx="1326">
                  <c:v>0.1111</c:v>
                </c:pt>
                <c:pt idx="1327">
                  <c:v>0.1111</c:v>
                </c:pt>
                <c:pt idx="1328">
                  <c:v>0.1111</c:v>
                </c:pt>
                <c:pt idx="1329">
                  <c:v>0.1111</c:v>
                </c:pt>
                <c:pt idx="1330">
                  <c:v>0.1111</c:v>
                </c:pt>
                <c:pt idx="1331">
                  <c:v>0.1111</c:v>
                </c:pt>
                <c:pt idx="1332">
                  <c:v>0.1111</c:v>
                </c:pt>
                <c:pt idx="1333">
                  <c:v>0.1111</c:v>
                </c:pt>
                <c:pt idx="1334">
                  <c:v>0.1111</c:v>
                </c:pt>
                <c:pt idx="1335">
                  <c:v>0.1111</c:v>
                </c:pt>
                <c:pt idx="1336">
                  <c:v>0.1111</c:v>
                </c:pt>
                <c:pt idx="1337">
                  <c:v>0.1111</c:v>
                </c:pt>
                <c:pt idx="1338">
                  <c:v>0.1111</c:v>
                </c:pt>
                <c:pt idx="1339">
                  <c:v>0.1111</c:v>
                </c:pt>
                <c:pt idx="1340">
                  <c:v>0.1111</c:v>
                </c:pt>
                <c:pt idx="1341">
                  <c:v>0.1111</c:v>
                </c:pt>
                <c:pt idx="1342">
                  <c:v>0.1111</c:v>
                </c:pt>
                <c:pt idx="1343">
                  <c:v>0.1111</c:v>
                </c:pt>
                <c:pt idx="1344">
                  <c:v>0.1111</c:v>
                </c:pt>
                <c:pt idx="1345">
                  <c:v>0.1111</c:v>
                </c:pt>
                <c:pt idx="1346">
                  <c:v>0.1111</c:v>
                </c:pt>
                <c:pt idx="1347">
                  <c:v>0.1111</c:v>
                </c:pt>
                <c:pt idx="1348">
                  <c:v>0.1111</c:v>
                </c:pt>
                <c:pt idx="1349">
                  <c:v>0.1111</c:v>
                </c:pt>
                <c:pt idx="1350">
                  <c:v>0.1111</c:v>
                </c:pt>
                <c:pt idx="1351">
                  <c:v>0.1111</c:v>
                </c:pt>
                <c:pt idx="1352">
                  <c:v>0.1111</c:v>
                </c:pt>
                <c:pt idx="1353">
                  <c:v>0.1111</c:v>
                </c:pt>
                <c:pt idx="1354">
                  <c:v>0.1111</c:v>
                </c:pt>
                <c:pt idx="1355">
                  <c:v>0.1111</c:v>
                </c:pt>
                <c:pt idx="1356">
                  <c:v>0.1111</c:v>
                </c:pt>
                <c:pt idx="1357">
                  <c:v>0.1111</c:v>
                </c:pt>
                <c:pt idx="1358">
                  <c:v>0.1111</c:v>
                </c:pt>
                <c:pt idx="1359">
                  <c:v>0.1111</c:v>
                </c:pt>
                <c:pt idx="1360">
                  <c:v>0.1111</c:v>
                </c:pt>
                <c:pt idx="1361">
                  <c:v>0.1111</c:v>
                </c:pt>
                <c:pt idx="1362">
                  <c:v>0.1111</c:v>
                </c:pt>
                <c:pt idx="1363">
                  <c:v>0.1111</c:v>
                </c:pt>
                <c:pt idx="1364">
                  <c:v>0.1111</c:v>
                </c:pt>
                <c:pt idx="1365">
                  <c:v>0.1111</c:v>
                </c:pt>
                <c:pt idx="1366">
                  <c:v>0.1111</c:v>
                </c:pt>
                <c:pt idx="1367">
                  <c:v>0.1111</c:v>
                </c:pt>
                <c:pt idx="1368">
                  <c:v>0.1111</c:v>
                </c:pt>
                <c:pt idx="1369">
                  <c:v>0.1111</c:v>
                </c:pt>
                <c:pt idx="1370">
                  <c:v>0.1111</c:v>
                </c:pt>
                <c:pt idx="1371">
                  <c:v>0.1111</c:v>
                </c:pt>
                <c:pt idx="1372">
                  <c:v>0.1111</c:v>
                </c:pt>
                <c:pt idx="1373">
                  <c:v>0.1111</c:v>
                </c:pt>
                <c:pt idx="1374">
                  <c:v>0.1111</c:v>
                </c:pt>
                <c:pt idx="1375">
                  <c:v>0.1111</c:v>
                </c:pt>
                <c:pt idx="1376">
                  <c:v>0.1111</c:v>
                </c:pt>
                <c:pt idx="1377">
                  <c:v>0.1111</c:v>
                </c:pt>
                <c:pt idx="1378">
                  <c:v>0.1111</c:v>
                </c:pt>
                <c:pt idx="1379">
                  <c:v>0.1111</c:v>
                </c:pt>
                <c:pt idx="1380">
                  <c:v>0.1111</c:v>
                </c:pt>
                <c:pt idx="1381">
                  <c:v>0.1111</c:v>
                </c:pt>
                <c:pt idx="1382">
                  <c:v>0.1111</c:v>
                </c:pt>
                <c:pt idx="1383">
                  <c:v>0.1111</c:v>
                </c:pt>
                <c:pt idx="1384">
                  <c:v>0.1111</c:v>
                </c:pt>
                <c:pt idx="1385">
                  <c:v>0.1111</c:v>
                </c:pt>
                <c:pt idx="1386">
                  <c:v>0.1111</c:v>
                </c:pt>
                <c:pt idx="1387">
                  <c:v>0.1111</c:v>
                </c:pt>
                <c:pt idx="1388">
                  <c:v>0.1111</c:v>
                </c:pt>
                <c:pt idx="1389">
                  <c:v>0.1111</c:v>
                </c:pt>
                <c:pt idx="1390">
                  <c:v>0.1111</c:v>
                </c:pt>
                <c:pt idx="1391">
                  <c:v>0.1111</c:v>
                </c:pt>
                <c:pt idx="1392">
                  <c:v>0.1111</c:v>
                </c:pt>
                <c:pt idx="1393">
                  <c:v>0.1111</c:v>
                </c:pt>
                <c:pt idx="1394">
                  <c:v>0.1111</c:v>
                </c:pt>
                <c:pt idx="1395">
                  <c:v>0.1111</c:v>
                </c:pt>
                <c:pt idx="1396">
                  <c:v>0.1111</c:v>
                </c:pt>
                <c:pt idx="1397">
                  <c:v>0.1111</c:v>
                </c:pt>
                <c:pt idx="1398">
                  <c:v>0.1111</c:v>
                </c:pt>
                <c:pt idx="1399">
                  <c:v>0.1111</c:v>
                </c:pt>
                <c:pt idx="1400">
                  <c:v>0.1111</c:v>
                </c:pt>
                <c:pt idx="1401">
                  <c:v>0.1111</c:v>
                </c:pt>
                <c:pt idx="1402">
                  <c:v>0.1111</c:v>
                </c:pt>
                <c:pt idx="1403">
                  <c:v>0.1111</c:v>
                </c:pt>
                <c:pt idx="1404">
                  <c:v>0.1111</c:v>
                </c:pt>
                <c:pt idx="1405">
                  <c:v>0.1111</c:v>
                </c:pt>
                <c:pt idx="1406">
                  <c:v>0.1111</c:v>
                </c:pt>
                <c:pt idx="1407">
                  <c:v>0.1111</c:v>
                </c:pt>
                <c:pt idx="1408">
                  <c:v>0.1111</c:v>
                </c:pt>
                <c:pt idx="1409">
                  <c:v>0.1111</c:v>
                </c:pt>
                <c:pt idx="1410">
                  <c:v>0.1111</c:v>
                </c:pt>
                <c:pt idx="1411">
                  <c:v>0.1111</c:v>
                </c:pt>
                <c:pt idx="1412">
                  <c:v>0.1111</c:v>
                </c:pt>
                <c:pt idx="1413">
                  <c:v>0.1111</c:v>
                </c:pt>
                <c:pt idx="1414">
                  <c:v>0.22220000000000001</c:v>
                </c:pt>
                <c:pt idx="1415">
                  <c:v>0.22220000000000001</c:v>
                </c:pt>
                <c:pt idx="1416">
                  <c:v>0.22220000000000001</c:v>
                </c:pt>
                <c:pt idx="1417">
                  <c:v>0.22220000000000001</c:v>
                </c:pt>
                <c:pt idx="1418">
                  <c:v>0.22220000000000001</c:v>
                </c:pt>
                <c:pt idx="1419">
                  <c:v>0.22220000000000001</c:v>
                </c:pt>
                <c:pt idx="1420">
                  <c:v>0.22220000000000001</c:v>
                </c:pt>
                <c:pt idx="1421">
                  <c:v>0.22220000000000001</c:v>
                </c:pt>
                <c:pt idx="1422">
                  <c:v>0.22220000000000001</c:v>
                </c:pt>
                <c:pt idx="1423">
                  <c:v>0.22220000000000001</c:v>
                </c:pt>
                <c:pt idx="1424">
                  <c:v>0.22220000000000001</c:v>
                </c:pt>
                <c:pt idx="1425">
                  <c:v>0.22220000000000001</c:v>
                </c:pt>
                <c:pt idx="1426">
                  <c:v>0.22220000000000001</c:v>
                </c:pt>
                <c:pt idx="1427">
                  <c:v>0.22220000000000001</c:v>
                </c:pt>
                <c:pt idx="1428">
                  <c:v>0.22220000000000001</c:v>
                </c:pt>
                <c:pt idx="1429">
                  <c:v>0.22220000000000001</c:v>
                </c:pt>
                <c:pt idx="1430">
                  <c:v>0.22220000000000001</c:v>
                </c:pt>
                <c:pt idx="1431">
                  <c:v>0.22220000000000001</c:v>
                </c:pt>
                <c:pt idx="1432">
                  <c:v>0.22220000000000001</c:v>
                </c:pt>
                <c:pt idx="1433">
                  <c:v>0.22220000000000001</c:v>
                </c:pt>
                <c:pt idx="1434">
                  <c:v>0.22220000000000001</c:v>
                </c:pt>
                <c:pt idx="1435">
                  <c:v>0.22220000000000001</c:v>
                </c:pt>
                <c:pt idx="1436">
                  <c:v>0.22220000000000001</c:v>
                </c:pt>
                <c:pt idx="1437">
                  <c:v>0.22220000000000001</c:v>
                </c:pt>
                <c:pt idx="1438">
                  <c:v>0.22220000000000001</c:v>
                </c:pt>
                <c:pt idx="1439">
                  <c:v>0.22220000000000001</c:v>
                </c:pt>
                <c:pt idx="1440">
                  <c:v>0.22220000000000001</c:v>
                </c:pt>
                <c:pt idx="1441">
                  <c:v>0.22220000000000001</c:v>
                </c:pt>
                <c:pt idx="1442">
                  <c:v>0.22220000000000001</c:v>
                </c:pt>
                <c:pt idx="1443">
                  <c:v>0.22220000000000001</c:v>
                </c:pt>
                <c:pt idx="1444">
                  <c:v>0.22220000000000001</c:v>
                </c:pt>
                <c:pt idx="1445">
                  <c:v>0.22220000000000001</c:v>
                </c:pt>
                <c:pt idx="1446">
                  <c:v>0.22220000000000001</c:v>
                </c:pt>
                <c:pt idx="1447">
                  <c:v>0.22220000000000001</c:v>
                </c:pt>
                <c:pt idx="1448">
                  <c:v>0.22220000000000001</c:v>
                </c:pt>
                <c:pt idx="1449">
                  <c:v>0.22220000000000001</c:v>
                </c:pt>
                <c:pt idx="1450">
                  <c:v>0.22220000000000001</c:v>
                </c:pt>
                <c:pt idx="1451">
                  <c:v>0.22220000000000001</c:v>
                </c:pt>
                <c:pt idx="1452">
                  <c:v>0.22220000000000001</c:v>
                </c:pt>
                <c:pt idx="1453">
                  <c:v>0.22220000000000001</c:v>
                </c:pt>
                <c:pt idx="1454">
                  <c:v>0.22220000000000001</c:v>
                </c:pt>
                <c:pt idx="1455">
                  <c:v>0.22220000000000001</c:v>
                </c:pt>
                <c:pt idx="1456">
                  <c:v>0.22220000000000001</c:v>
                </c:pt>
                <c:pt idx="1457">
                  <c:v>0.22220000000000001</c:v>
                </c:pt>
                <c:pt idx="1458">
                  <c:v>0.22220000000000001</c:v>
                </c:pt>
                <c:pt idx="1459">
                  <c:v>0.22220000000000001</c:v>
                </c:pt>
                <c:pt idx="1460">
                  <c:v>0.22220000000000001</c:v>
                </c:pt>
                <c:pt idx="1461">
                  <c:v>0.22220000000000001</c:v>
                </c:pt>
                <c:pt idx="1462">
                  <c:v>0.22220000000000001</c:v>
                </c:pt>
                <c:pt idx="1463">
                  <c:v>0.22220000000000001</c:v>
                </c:pt>
                <c:pt idx="1464">
                  <c:v>0.22220000000000001</c:v>
                </c:pt>
                <c:pt idx="1465">
                  <c:v>0.22220000000000001</c:v>
                </c:pt>
                <c:pt idx="1466">
                  <c:v>0.22220000000000001</c:v>
                </c:pt>
                <c:pt idx="1467">
                  <c:v>0.22220000000000001</c:v>
                </c:pt>
                <c:pt idx="1468">
                  <c:v>0.22220000000000001</c:v>
                </c:pt>
                <c:pt idx="1469">
                  <c:v>0.22220000000000001</c:v>
                </c:pt>
                <c:pt idx="1470">
                  <c:v>0.22220000000000001</c:v>
                </c:pt>
                <c:pt idx="1471">
                  <c:v>0.22220000000000001</c:v>
                </c:pt>
                <c:pt idx="1472">
                  <c:v>0.22220000000000001</c:v>
                </c:pt>
                <c:pt idx="1473">
                  <c:v>0.22220000000000001</c:v>
                </c:pt>
                <c:pt idx="1474">
                  <c:v>0.22220000000000001</c:v>
                </c:pt>
                <c:pt idx="1475">
                  <c:v>0.22220000000000001</c:v>
                </c:pt>
                <c:pt idx="1476">
                  <c:v>0.22220000000000001</c:v>
                </c:pt>
                <c:pt idx="1477">
                  <c:v>0.22220000000000001</c:v>
                </c:pt>
                <c:pt idx="1478">
                  <c:v>0.22220000000000001</c:v>
                </c:pt>
                <c:pt idx="1479">
                  <c:v>0.22220000000000001</c:v>
                </c:pt>
                <c:pt idx="1480">
                  <c:v>0.22220000000000001</c:v>
                </c:pt>
                <c:pt idx="1481">
                  <c:v>0.22220000000000001</c:v>
                </c:pt>
                <c:pt idx="1482">
                  <c:v>0.22220000000000001</c:v>
                </c:pt>
                <c:pt idx="1483">
                  <c:v>0.22220000000000001</c:v>
                </c:pt>
                <c:pt idx="1484">
                  <c:v>0.22220000000000001</c:v>
                </c:pt>
                <c:pt idx="1485">
                  <c:v>0.22220000000000001</c:v>
                </c:pt>
                <c:pt idx="1486">
                  <c:v>0.22220000000000001</c:v>
                </c:pt>
                <c:pt idx="1487">
                  <c:v>0.22220000000000001</c:v>
                </c:pt>
                <c:pt idx="1488">
                  <c:v>0.22220000000000001</c:v>
                </c:pt>
                <c:pt idx="1489">
                  <c:v>0.22220000000000001</c:v>
                </c:pt>
                <c:pt idx="1490">
                  <c:v>0.22220000000000001</c:v>
                </c:pt>
                <c:pt idx="1491">
                  <c:v>0.22220000000000001</c:v>
                </c:pt>
                <c:pt idx="1492">
                  <c:v>0.22220000000000001</c:v>
                </c:pt>
                <c:pt idx="1493">
                  <c:v>0.22220000000000001</c:v>
                </c:pt>
                <c:pt idx="1494">
                  <c:v>0.22220000000000001</c:v>
                </c:pt>
                <c:pt idx="1495">
                  <c:v>0.22220000000000001</c:v>
                </c:pt>
                <c:pt idx="1496">
                  <c:v>0.22220000000000001</c:v>
                </c:pt>
                <c:pt idx="1497">
                  <c:v>0.22220000000000001</c:v>
                </c:pt>
                <c:pt idx="1498">
                  <c:v>0.22220000000000001</c:v>
                </c:pt>
                <c:pt idx="1499">
                  <c:v>0.22220000000000001</c:v>
                </c:pt>
                <c:pt idx="1500">
                  <c:v>0.22220000000000001</c:v>
                </c:pt>
                <c:pt idx="1501">
                  <c:v>0.22220000000000001</c:v>
                </c:pt>
                <c:pt idx="1502">
                  <c:v>0.22220000000000001</c:v>
                </c:pt>
                <c:pt idx="1503">
                  <c:v>0.22220000000000001</c:v>
                </c:pt>
                <c:pt idx="1504">
                  <c:v>0.22220000000000001</c:v>
                </c:pt>
                <c:pt idx="1505">
                  <c:v>0.22220000000000001</c:v>
                </c:pt>
                <c:pt idx="1506">
                  <c:v>0.22220000000000001</c:v>
                </c:pt>
                <c:pt idx="1507">
                  <c:v>0.22220000000000001</c:v>
                </c:pt>
                <c:pt idx="1508">
                  <c:v>0.22220000000000001</c:v>
                </c:pt>
                <c:pt idx="1509">
                  <c:v>0.22220000000000001</c:v>
                </c:pt>
                <c:pt idx="1510">
                  <c:v>0.22220000000000001</c:v>
                </c:pt>
                <c:pt idx="1511">
                  <c:v>0.22220000000000001</c:v>
                </c:pt>
                <c:pt idx="1512">
                  <c:v>0.22220000000000001</c:v>
                </c:pt>
                <c:pt idx="1513">
                  <c:v>0.22220000000000001</c:v>
                </c:pt>
                <c:pt idx="1514">
                  <c:v>0.22220000000000001</c:v>
                </c:pt>
                <c:pt idx="1515">
                  <c:v>0.22220000000000001</c:v>
                </c:pt>
                <c:pt idx="1516">
                  <c:v>0.22220000000000001</c:v>
                </c:pt>
                <c:pt idx="1517">
                  <c:v>0.22220000000000001</c:v>
                </c:pt>
                <c:pt idx="1518">
                  <c:v>0.22220000000000001</c:v>
                </c:pt>
                <c:pt idx="1519">
                  <c:v>0.22220000000000001</c:v>
                </c:pt>
                <c:pt idx="1520">
                  <c:v>0.22220000000000001</c:v>
                </c:pt>
                <c:pt idx="1521">
                  <c:v>0.22220000000000001</c:v>
                </c:pt>
                <c:pt idx="1522">
                  <c:v>0.22220000000000001</c:v>
                </c:pt>
                <c:pt idx="1523">
                  <c:v>0.22220000000000001</c:v>
                </c:pt>
                <c:pt idx="1524">
                  <c:v>0.22220000000000001</c:v>
                </c:pt>
                <c:pt idx="1525">
                  <c:v>0.22220000000000001</c:v>
                </c:pt>
                <c:pt idx="1526">
                  <c:v>0.22220000000000001</c:v>
                </c:pt>
                <c:pt idx="1527">
                  <c:v>0.22220000000000001</c:v>
                </c:pt>
                <c:pt idx="1528">
                  <c:v>0.22220000000000001</c:v>
                </c:pt>
                <c:pt idx="1529">
                  <c:v>0.22220000000000001</c:v>
                </c:pt>
                <c:pt idx="1530">
                  <c:v>0.22220000000000001</c:v>
                </c:pt>
                <c:pt idx="1531">
                  <c:v>0.22220000000000001</c:v>
                </c:pt>
                <c:pt idx="1532">
                  <c:v>0.22220000000000001</c:v>
                </c:pt>
                <c:pt idx="1533">
                  <c:v>0.22220000000000001</c:v>
                </c:pt>
                <c:pt idx="1534">
                  <c:v>0.22220000000000001</c:v>
                </c:pt>
                <c:pt idx="1535">
                  <c:v>0.22220000000000001</c:v>
                </c:pt>
                <c:pt idx="1536">
                  <c:v>0.22220000000000001</c:v>
                </c:pt>
                <c:pt idx="1537">
                  <c:v>0.22220000000000001</c:v>
                </c:pt>
                <c:pt idx="1538">
                  <c:v>0.22220000000000001</c:v>
                </c:pt>
                <c:pt idx="1539">
                  <c:v>0.22220000000000001</c:v>
                </c:pt>
                <c:pt idx="1540">
                  <c:v>0.22220000000000001</c:v>
                </c:pt>
                <c:pt idx="1541">
                  <c:v>0.22220000000000001</c:v>
                </c:pt>
                <c:pt idx="1542">
                  <c:v>0.22220000000000001</c:v>
                </c:pt>
                <c:pt idx="1543">
                  <c:v>0.22220000000000001</c:v>
                </c:pt>
                <c:pt idx="1544">
                  <c:v>0.22220000000000001</c:v>
                </c:pt>
                <c:pt idx="1545">
                  <c:v>0.22220000000000001</c:v>
                </c:pt>
                <c:pt idx="1546">
                  <c:v>0.22220000000000001</c:v>
                </c:pt>
                <c:pt idx="1547">
                  <c:v>0.22220000000000001</c:v>
                </c:pt>
                <c:pt idx="1548">
                  <c:v>0.22220000000000001</c:v>
                </c:pt>
                <c:pt idx="1549">
                  <c:v>0.22220000000000001</c:v>
                </c:pt>
                <c:pt idx="1550">
                  <c:v>0.22220000000000001</c:v>
                </c:pt>
                <c:pt idx="1551">
                  <c:v>0.22220000000000001</c:v>
                </c:pt>
                <c:pt idx="1552">
                  <c:v>0.22220000000000001</c:v>
                </c:pt>
                <c:pt idx="1553">
                  <c:v>0.22220000000000001</c:v>
                </c:pt>
                <c:pt idx="1554">
                  <c:v>0.22220000000000001</c:v>
                </c:pt>
                <c:pt idx="1555">
                  <c:v>0.22220000000000001</c:v>
                </c:pt>
                <c:pt idx="1556">
                  <c:v>0.22220000000000001</c:v>
                </c:pt>
                <c:pt idx="1557">
                  <c:v>0.22220000000000001</c:v>
                </c:pt>
                <c:pt idx="1558">
                  <c:v>0.22220000000000001</c:v>
                </c:pt>
                <c:pt idx="1559">
                  <c:v>0.22220000000000001</c:v>
                </c:pt>
                <c:pt idx="1560">
                  <c:v>0.22220000000000001</c:v>
                </c:pt>
                <c:pt idx="1561">
                  <c:v>0.22220000000000001</c:v>
                </c:pt>
                <c:pt idx="1562">
                  <c:v>0.22220000000000001</c:v>
                </c:pt>
                <c:pt idx="1563">
                  <c:v>0.22220000000000001</c:v>
                </c:pt>
                <c:pt idx="1564">
                  <c:v>0.22220000000000001</c:v>
                </c:pt>
                <c:pt idx="1565">
                  <c:v>0.22220000000000001</c:v>
                </c:pt>
                <c:pt idx="1566">
                  <c:v>0.22220000000000001</c:v>
                </c:pt>
                <c:pt idx="1567">
                  <c:v>0.22220000000000001</c:v>
                </c:pt>
                <c:pt idx="1568">
                  <c:v>0.22220000000000001</c:v>
                </c:pt>
                <c:pt idx="1569">
                  <c:v>0.22220000000000001</c:v>
                </c:pt>
                <c:pt idx="1570">
                  <c:v>0.22220000000000001</c:v>
                </c:pt>
                <c:pt idx="1571">
                  <c:v>0.22220000000000001</c:v>
                </c:pt>
                <c:pt idx="1572">
                  <c:v>0.22220000000000001</c:v>
                </c:pt>
                <c:pt idx="1573">
                  <c:v>0.22220000000000001</c:v>
                </c:pt>
                <c:pt idx="1574">
                  <c:v>0.22220000000000001</c:v>
                </c:pt>
                <c:pt idx="1575">
                  <c:v>0.22220000000000001</c:v>
                </c:pt>
                <c:pt idx="1576">
                  <c:v>0.22220000000000001</c:v>
                </c:pt>
                <c:pt idx="1577">
                  <c:v>0.22220000000000001</c:v>
                </c:pt>
                <c:pt idx="1578">
                  <c:v>0.22220000000000001</c:v>
                </c:pt>
                <c:pt idx="1579">
                  <c:v>0.22220000000000001</c:v>
                </c:pt>
                <c:pt idx="1580">
                  <c:v>0.22220000000000001</c:v>
                </c:pt>
                <c:pt idx="1581">
                  <c:v>0.22220000000000001</c:v>
                </c:pt>
                <c:pt idx="1582">
                  <c:v>0.22220000000000001</c:v>
                </c:pt>
                <c:pt idx="1583">
                  <c:v>0.22220000000000001</c:v>
                </c:pt>
                <c:pt idx="1584">
                  <c:v>0.22220000000000001</c:v>
                </c:pt>
                <c:pt idx="1585">
                  <c:v>0.22220000000000001</c:v>
                </c:pt>
                <c:pt idx="1586">
                  <c:v>0.22220000000000001</c:v>
                </c:pt>
                <c:pt idx="1587">
                  <c:v>0.22220000000000001</c:v>
                </c:pt>
                <c:pt idx="1588">
                  <c:v>0.22220000000000001</c:v>
                </c:pt>
                <c:pt idx="1589">
                  <c:v>0.22220000000000001</c:v>
                </c:pt>
                <c:pt idx="1590">
                  <c:v>0.22220000000000001</c:v>
                </c:pt>
                <c:pt idx="1591">
                  <c:v>0.22220000000000001</c:v>
                </c:pt>
                <c:pt idx="1592">
                  <c:v>0.22220000000000001</c:v>
                </c:pt>
                <c:pt idx="1593">
                  <c:v>0.22220000000000001</c:v>
                </c:pt>
                <c:pt idx="1594">
                  <c:v>0.22220000000000001</c:v>
                </c:pt>
                <c:pt idx="1595">
                  <c:v>0.22220000000000001</c:v>
                </c:pt>
                <c:pt idx="1596">
                  <c:v>0.22220000000000001</c:v>
                </c:pt>
                <c:pt idx="1597">
                  <c:v>0.22220000000000001</c:v>
                </c:pt>
                <c:pt idx="1598">
                  <c:v>0.22220000000000001</c:v>
                </c:pt>
                <c:pt idx="1599">
                  <c:v>0.22220000000000001</c:v>
                </c:pt>
                <c:pt idx="1600">
                  <c:v>0.22220000000000001</c:v>
                </c:pt>
                <c:pt idx="1601">
                  <c:v>0.22220000000000001</c:v>
                </c:pt>
                <c:pt idx="1602">
                  <c:v>0.22220000000000001</c:v>
                </c:pt>
                <c:pt idx="1603">
                  <c:v>0.22220000000000001</c:v>
                </c:pt>
                <c:pt idx="1604">
                  <c:v>0.22220000000000001</c:v>
                </c:pt>
                <c:pt idx="1605">
                  <c:v>0.22220000000000001</c:v>
                </c:pt>
                <c:pt idx="1606">
                  <c:v>0.22220000000000001</c:v>
                </c:pt>
                <c:pt idx="1607">
                  <c:v>0.22220000000000001</c:v>
                </c:pt>
                <c:pt idx="1608">
                  <c:v>0.22220000000000001</c:v>
                </c:pt>
                <c:pt idx="1609">
                  <c:v>0.22220000000000001</c:v>
                </c:pt>
                <c:pt idx="1610">
                  <c:v>0.22220000000000001</c:v>
                </c:pt>
                <c:pt idx="1611">
                  <c:v>0.22220000000000001</c:v>
                </c:pt>
                <c:pt idx="1612">
                  <c:v>0.22220000000000001</c:v>
                </c:pt>
                <c:pt idx="1613">
                  <c:v>0.22220000000000001</c:v>
                </c:pt>
                <c:pt idx="1614">
                  <c:v>0.22220000000000001</c:v>
                </c:pt>
                <c:pt idx="1615">
                  <c:v>0.22220000000000001</c:v>
                </c:pt>
                <c:pt idx="1616">
                  <c:v>0.22220000000000001</c:v>
                </c:pt>
                <c:pt idx="1617">
                  <c:v>0.22220000000000001</c:v>
                </c:pt>
                <c:pt idx="1618">
                  <c:v>0.22220000000000001</c:v>
                </c:pt>
                <c:pt idx="1619">
                  <c:v>0.22220000000000001</c:v>
                </c:pt>
                <c:pt idx="1620">
                  <c:v>0.22220000000000001</c:v>
                </c:pt>
                <c:pt idx="1621">
                  <c:v>0.22220000000000001</c:v>
                </c:pt>
                <c:pt idx="1622">
                  <c:v>0.22220000000000001</c:v>
                </c:pt>
                <c:pt idx="1623">
                  <c:v>0.22220000000000001</c:v>
                </c:pt>
                <c:pt idx="1624">
                  <c:v>0.22220000000000001</c:v>
                </c:pt>
                <c:pt idx="1625">
                  <c:v>0.22220000000000001</c:v>
                </c:pt>
                <c:pt idx="1626">
                  <c:v>0.22220000000000001</c:v>
                </c:pt>
                <c:pt idx="1627">
                  <c:v>0.22220000000000001</c:v>
                </c:pt>
                <c:pt idx="1628">
                  <c:v>0.22220000000000001</c:v>
                </c:pt>
                <c:pt idx="1629">
                  <c:v>0.22220000000000001</c:v>
                </c:pt>
                <c:pt idx="1630">
                  <c:v>0.22220000000000001</c:v>
                </c:pt>
                <c:pt idx="1631">
                  <c:v>0.22220000000000001</c:v>
                </c:pt>
                <c:pt idx="1632">
                  <c:v>0.22220000000000001</c:v>
                </c:pt>
                <c:pt idx="1633">
                  <c:v>0.22220000000000001</c:v>
                </c:pt>
                <c:pt idx="1634">
                  <c:v>0.22220000000000001</c:v>
                </c:pt>
                <c:pt idx="1635">
                  <c:v>0.22220000000000001</c:v>
                </c:pt>
                <c:pt idx="1636">
                  <c:v>0.22220000000000001</c:v>
                </c:pt>
                <c:pt idx="1637">
                  <c:v>0.22220000000000001</c:v>
                </c:pt>
                <c:pt idx="1638">
                  <c:v>0.22220000000000001</c:v>
                </c:pt>
                <c:pt idx="1639">
                  <c:v>0.22220000000000001</c:v>
                </c:pt>
                <c:pt idx="1640">
                  <c:v>0.22220000000000001</c:v>
                </c:pt>
                <c:pt idx="1641">
                  <c:v>0.22220000000000001</c:v>
                </c:pt>
                <c:pt idx="1642">
                  <c:v>0.22220000000000001</c:v>
                </c:pt>
                <c:pt idx="1643">
                  <c:v>0.22220000000000001</c:v>
                </c:pt>
                <c:pt idx="1644">
                  <c:v>0.22220000000000001</c:v>
                </c:pt>
                <c:pt idx="1645">
                  <c:v>0.22220000000000001</c:v>
                </c:pt>
                <c:pt idx="1646">
                  <c:v>0.22220000000000001</c:v>
                </c:pt>
                <c:pt idx="1647">
                  <c:v>0.22220000000000001</c:v>
                </c:pt>
                <c:pt idx="1648">
                  <c:v>0.22220000000000001</c:v>
                </c:pt>
                <c:pt idx="1649">
                  <c:v>0.22220000000000001</c:v>
                </c:pt>
                <c:pt idx="1650">
                  <c:v>0.22220000000000001</c:v>
                </c:pt>
                <c:pt idx="1651">
                  <c:v>0.22220000000000001</c:v>
                </c:pt>
                <c:pt idx="1652">
                  <c:v>0.22220000000000001</c:v>
                </c:pt>
                <c:pt idx="1653">
                  <c:v>0.22220000000000001</c:v>
                </c:pt>
                <c:pt idx="1654">
                  <c:v>0.22220000000000001</c:v>
                </c:pt>
                <c:pt idx="1655">
                  <c:v>0.22220000000000001</c:v>
                </c:pt>
                <c:pt idx="1656">
                  <c:v>0.22220000000000001</c:v>
                </c:pt>
                <c:pt idx="1657">
                  <c:v>0.22220000000000001</c:v>
                </c:pt>
                <c:pt idx="1658">
                  <c:v>0.22220000000000001</c:v>
                </c:pt>
                <c:pt idx="1659">
                  <c:v>0.22220000000000001</c:v>
                </c:pt>
                <c:pt idx="1660">
                  <c:v>0.22220000000000001</c:v>
                </c:pt>
                <c:pt idx="1661">
                  <c:v>0.22220000000000001</c:v>
                </c:pt>
                <c:pt idx="1662">
                  <c:v>0.22220000000000001</c:v>
                </c:pt>
                <c:pt idx="1663">
                  <c:v>0.22220000000000001</c:v>
                </c:pt>
                <c:pt idx="1664">
                  <c:v>0.22220000000000001</c:v>
                </c:pt>
                <c:pt idx="1665">
                  <c:v>0.22220000000000001</c:v>
                </c:pt>
                <c:pt idx="1666">
                  <c:v>0.22220000000000001</c:v>
                </c:pt>
                <c:pt idx="1667">
                  <c:v>0.22220000000000001</c:v>
                </c:pt>
                <c:pt idx="1668">
                  <c:v>0.22220000000000001</c:v>
                </c:pt>
                <c:pt idx="1669">
                  <c:v>0.22220000000000001</c:v>
                </c:pt>
                <c:pt idx="1670">
                  <c:v>0.22220000000000001</c:v>
                </c:pt>
                <c:pt idx="1671">
                  <c:v>0.22220000000000001</c:v>
                </c:pt>
                <c:pt idx="1672">
                  <c:v>0.22220000000000001</c:v>
                </c:pt>
                <c:pt idx="1673">
                  <c:v>0.22220000000000001</c:v>
                </c:pt>
                <c:pt idx="1674">
                  <c:v>0.22220000000000001</c:v>
                </c:pt>
                <c:pt idx="1675">
                  <c:v>0.22220000000000001</c:v>
                </c:pt>
                <c:pt idx="1676">
                  <c:v>0.22220000000000001</c:v>
                </c:pt>
                <c:pt idx="1677">
                  <c:v>0.22220000000000001</c:v>
                </c:pt>
                <c:pt idx="1678">
                  <c:v>0.22220000000000001</c:v>
                </c:pt>
                <c:pt idx="1679">
                  <c:v>0.22220000000000001</c:v>
                </c:pt>
                <c:pt idx="1680">
                  <c:v>0.22220000000000001</c:v>
                </c:pt>
                <c:pt idx="1681">
                  <c:v>0.22220000000000001</c:v>
                </c:pt>
                <c:pt idx="1682">
                  <c:v>0.22220000000000001</c:v>
                </c:pt>
                <c:pt idx="1683">
                  <c:v>0.22220000000000001</c:v>
                </c:pt>
                <c:pt idx="1684">
                  <c:v>0.22220000000000001</c:v>
                </c:pt>
                <c:pt idx="1685">
                  <c:v>0.22220000000000001</c:v>
                </c:pt>
                <c:pt idx="1686">
                  <c:v>0.22220000000000001</c:v>
                </c:pt>
                <c:pt idx="1687">
                  <c:v>0.22220000000000001</c:v>
                </c:pt>
                <c:pt idx="1688">
                  <c:v>0.22220000000000001</c:v>
                </c:pt>
                <c:pt idx="1689">
                  <c:v>0.22220000000000001</c:v>
                </c:pt>
                <c:pt idx="1690">
                  <c:v>0.22220000000000001</c:v>
                </c:pt>
                <c:pt idx="1691">
                  <c:v>0.22220000000000001</c:v>
                </c:pt>
                <c:pt idx="1692">
                  <c:v>0.22220000000000001</c:v>
                </c:pt>
                <c:pt idx="1693">
                  <c:v>0.22220000000000001</c:v>
                </c:pt>
                <c:pt idx="1694">
                  <c:v>0.22220000000000001</c:v>
                </c:pt>
                <c:pt idx="1695">
                  <c:v>0.22220000000000001</c:v>
                </c:pt>
                <c:pt idx="1696">
                  <c:v>0.22220000000000001</c:v>
                </c:pt>
                <c:pt idx="1697">
                  <c:v>0.22220000000000001</c:v>
                </c:pt>
                <c:pt idx="1698">
                  <c:v>0.22220000000000001</c:v>
                </c:pt>
                <c:pt idx="1699">
                  <c:v>0.22220000000000001</c:v>
                </c:pt>
                <c:pt idx="1700">
                  <c:v>0.22220000000000001</c:v>
                </c:pt>
                <c:pt idx="1701">
                  <c:v>0.22220000000000001</c:v>
                </c:pt>
                <c:pt idx="1702">
                  <c:v>0.22220000000000001</c:v>
                </c:pt>
                <c:pt idx="1703">
                  <c:v>0.22220000000000001</c:v>
                </c:pt>
                <c:pt idx="1704">
                  <c:v>0.22220000000000001</c:v>
                </c:pt>
                <c:pt idx="1705">
                  <c:v>0.22220000000000001</c:v>
                </c:pt>
                <c:pt idx="1706">
                  <c:v>0.22220000000000001</c:v>
                </c:pt>
                <c:pt idx="1707">
                  <c:v>0.22220000000000001</c:v>
                </c:pt>
                <c:pt idx="1708">
                  <c:v>0.22220000000000001</c:v>
                </c:pt>
                <c:pt idx="1709">
                  <c:v>0.22220000000000001</c:v>
                </c:pt>
                <c:pt idx="1710">
                  <c:v>0.22220000000000001</c:v>
                </c:pt>
                <c:pt idx="1711">
                  <c:v>0.22220000000000001</c:v>
                </c:pt>
                <c:pt idx="1712">
                  <c:v>0.22220000000000001</c:v>
                </c:pt>
                <c:pt idx="1713">
                  <c:v>0.22220000000000001</c:v>
                </c:pt>
                <c:pt idx="1714">
                  <c:v>0.22220000000000001</c:v>
                </c:pt>
                <c:pt idx="1715">
                  <c:v>0.22220000000000001</c:v>
                </c:pt>
                <c:pt idx="1716">
                  <c:v>0.22220000000000001</c:v>
                </c:pt>
                <c:pt idx="1717">
                  <c:v>0.22220000000000001</c:v>
                </c:pt>
                <c:pt idx="1718">
                  <c:v>0.22220000000000001</c:v>
                </c:pt>
                <c:pt idx="1719">
                  <c:v>0.22220000000000001</c:v>
                </c:pt>
                <c:pt idx="1720">
                  <c:v>0.22220000000000001</c:v>
                </c:pt>
                <c:pt idx="1721">
                  <c:v>0.22220000000000001</c:v>
                </c:pt>
                <c:pt idx="1722">
                  <c:v>0.22220000000000001</c:v>
                </c:pt>
                <c:pt idx="1723">
                  <c:v>0.22220000000000001</c:v>
                </c:pt>
                <c:pt idx="1724">
                  <c:v>0.22220000000000001</c:v>
                </c:pt>
                <c:pt idx="1725">
                  <c:v>0.22220000000000001</c:v>
                </c:pt>
                <c:pt idx="1726">
                  <c:v>0.22220000000000001</c:v>
                </c:pt>
                <c:pt idx="1727">
                  <c:v>0.22220000000000001</c:v>
                </c:pt>
                <c:pt idx="1728">
                  <c:v>0.22220000000000001</c:v>
                </c:pt>
                <c:pt idx="1729">
                  <c:v>0.22220000000000001</c:v>
                </c:pt>
                <c:pt idx="1730">
                  <c:v>0.22220000000000001</c:v>
                </c:pt>
                <c:pt idx="1731">
                  <c:v>0.22220000000000001</c:v>
                </c:pt>
                <c:pt idx="1732">
                  <c:v>0.22220000000000001</c:v>
                </c:pt>
                <c:pt idx="1733">
                  <c:v>0.22220000000000001</c:v>
                </c:pt>
                <c:pt idx="1734">
                  <c:v>0.22220000000000001</c:v>
                </c:pt>
                <c:pt idx="1735">
                  <c:v>0.22220000000000001</c:v>
                </c:pt>
                <c:pt idx="1736">
                  <c:v>0.22220000000000001</c:v>
                </c:pt>
                <c:pt idx="1737">
                  <c:v>0.22220000000000001</c:v>
                </c:pt>
                <c:pt idx="1738">
                  <c:v>0.22220000000000001</c:v>
                </c:pt>
                <c:pt idx="1739">
                  <c:v>0.22220000000000001</c:v>
                </c:pt>
                <c:pt idx="1740">
                  <c:v>0.22220000000000001</c:v>
                </c:pt>
                <c:pt idx="1741">
                  <c:v>0.22220000000000001</c:v>
                </c:pt>
                <c:pt idx="1742">
                  <c:v>0.22220000000000001</c:v>
                </c:pt>
                <c:pt idx="1743">
                  <c:v>0.22220000000000001</c:v>
                </c:pt>
                <c:pt idx="1744">
                  <c:v>0.22220000000000001</c:v>
                </c:pt>
                <c:pt idx="1745">
                  <c:v>0.22220000000000001</c:v>
                </c:pt>
                <c:pt idx="1746">
                  <c:v>0.22220000000000001</c:v>
                </c:pt>
                <c:pt idx="1747">
                  <c:v>0.22220000000000001</c:v>
                </c:pt>
                <c:pt idx="1748">
                  <c:v>0.22220000000000001</c:v>
                </c:pt>
                <c:pt idx="1749">
                  <c:v>0.22220000000000001</c:v>
                </c:pt>
                <c:pt idx="1750">
                  <c:v>0.22220000000000001</c:v>
                </c:pt>
                <c:pt idx="1751">
                  <c:v>0.22220000000000001</c:v>
                </c:pt>
                <c:pt idx="1752">
                  <c:v>0.22220000000000001</c:v>
                </c:pt>
                <c:pt idx="1753">
                  <c:v>0.22220000000000001</c:v>
                </c:pt>
                <c:pt idx="1754">
                  <c:v>0.22220000000000001</c:v>
                </c:pt>
                <c:pt idx="1755">
                  <c:v>0.22220000000000001</c:v>
                </c:pt>
                <c:pt idx="1756">
                  <c:v>0.22220000000000001</c:v>
                </c:pt>
                <c:pt idx="1757">
                  <c:v>0.22220000000000001</c:v>
                </c:pt>
                <c:pt idx="1758">
                  <c:v>0.22220000000000001</c:v>
                </c:pt>
                <c:pt idx="1759">
                  <c:v>0.22220000000000001</c:v>
                </c:pt>
                <c:pt idx="1760">
                  <c:v>0.22220000000000001</c:v>
                </c:pt>
                <c:pt idx="1761">
                  <c:v>0.22220000000000001</c:v>
                </c:pt>
                <c:pt idx="1762">
                  <c:v>0.22220000000000001</c:v>
                </c:pt>
                <c:pt idx="1763">
                  <c:v>0.22220000000000001</c:v>
                </c:pt>
                <c:pt idx="1764">
                  <c:v>0.22220000000000001</c:v>
                </c:pt>
                <c:pt idx="1765">
                  <c:v>0.22220000000000001</c:v>
                </c:pt>
                <c:pt idx="1766">
                  <c:v>0.22220000000000001</c:v>
                </c:pt>
                <c:pt idx="1767">
                  <c:v>0.22220000000000001</c:v>
                </c:pt>
                <c:pt idx="1768">
                  <c:v>0.22220000000000001</c:v>
                </c:pt>
                <c:pt idx="1769">
                  <c:v>0.22220000000000001</c:v>
                </c:pt>
                <c:pt idx="1770">
                  <c:v>0.22220000000000001</c:v>
                </c:pt>
                <c:pt idx="1771">
                  <c:v>0.22220000000000001</c:v>
                </c:pt>
                <c:pt idx="1772">
                  <c:v>0.22220000000000001</c:v>
                </c:pt>
                <c:pt idx="1773">
                  <c:v>0.22220000000000001</c:v>
                </c:pt>
                <c:pt idx="1774">
                  <c:v>0.22220000000000001</c:v>
                </c:pt>
                <c:pt idx="1775">
                  <c:v>0.22220000000000001</c:v>
                </c:pt>
                <c:pt idx="1776">
                  <c:v>0.22220000000000001</c:v>
                </c:pt>
                <c:pt idx="1777">
                  <c:v>0.22220000000000001</c:v>
                </c:pt>
                <c:pt idx="1778">
                  <c:v>0.22220000000000001</c:v>
                </c:pt>
                <c:pt idx="1779">
                  <c:v>0.22220000000000001</c:v>
                </c:pt>
                <c:pt idx="1780">
                  <c:v>0.22220000000000001</c:v>
                </c:pt>
                <c:pt idx="1781">
                  <c:v>0.22220000000000001</c:v>
                </c:pt>
                <c:pt idx="1782">
                  <c:v>0.22220000000000001</c:v>
                </c:pt>
                <c:pt idx="1783">
                  <c:v>0.22220000000000001</c:v>
                </c:pt>
                <c:pt idx="1784">
                  <c:v>0.22220000000000001</c:v>
                </c:pt>
                <c:pt idx="1785">
                  <c:v>0.22220000000000001</c:v>
                </c:pt>
                <c:pt idx="1786">
                  <c:v>0.22220000000000001</c:v>
                </c:pt>
                <c:pt idx="1787">
                  <c:v>0.22220000000000001</c:v>
                </c:pt>
                <c:pt idx="1788">
                  <c:v>0.22220000000000001</c:v>
                </c:pt>
                <c:pt idx="1789">
                  <c:v>0.22220000000000001</c:v>
                </c:pt>
                <c:pt idx="1790">
                  <c:v>0.22220000000000001</c:v>
                </c:pt>
                <c:pt idx="1791">
                  <c:v>0.22220000000000001</c:v>
                </c:pt>
                <c:pt idx="1792">
                  <c:v>0.22220000000000001</c:v>
                </c:pt>
                <c:pt idx="1793">
                  <c:v>0.22220000000000001</c:v>
                </c:pt>
                <c:pt idx="1794">
                  <c:v>0.22220000000000001</c:v>
                </c:pt>
                <c:pt idx="1795">
                  <c:v>0.22220000000000001</c:v>
                </c:pt>
                <c:pt idx="1796">
                  <c:v>0.22220000000000001</c:v>
                </c:pt>
                <c:pt idx="1797">
                  <c:v>0.22220000000000001</c:v>
                </c:pt>
                <c:pt idx="1798">
                  <c:v>0.22220000000000001</c:v>
                </c:pt>
                <c:pt idx="1799">
                  <c:v>0.22220000000000001</c:v>
                </c:pt>
                <c:pt idx="1800">
                  <c:v>0.22220000000000001</c:v>
                </c:pt>
                <c:pt idx="1801">
                  <c:v>0.22220000000000001</c:v>
                </c:pt>
                <c:pt idx="1802">
                  <c:v>0.22220000000000001</c:v>
                </c:pt>
                <c:pt idx="1803">
                  <c:v>0.22220000000000001</c:v>
                </c:pt>
                <c:pt idx="1804">
                  <c:v>0.22220000000000001</c:v>
                </c:pt>
                <c:pt idx="1805">
                  <c:v>0.22220000000000001</c:v>
                </c:pt>
                <c:pt idx="1806">
                  <c:v>0.22220000000000001</c:v>
                </c:pt>
                <c:pt idx="1807">
                  <c:v>0.22220000000000001</c:v>
                </c:pt>
                <c:pt idx="1808">
                  <c:v>0.22220000000000001</c:v>
                </c:pt>
                <c:pt idx="1809">
                  <c:v>0.22220000000000001</c:v>
                </c:pt>
                <c:pt idx="1810">
                  <c:v>0.22220000000000001</c:v>
                </c:pt>
                <c:pt idx="1811">
                  <c:v>0.22220000000000001</c:v>
                </c:pt>
                <c:pt idx="1812">
                  <c:v>0.22220000000000001</c:v>
                </c:pt>
                <c:pt idx="1813">
                  <c:v>0.22220000000000001</c:v>
                </c:pt>
                <c:pt idx="1814">
                  <c:v>0.22220000000000001</c:v>
                </c:pt>
                <c:pt idx="1815">
                  <c:v>0.22220000000000001</c:v>
                </c:pt>
                <c:pt idx="1816">
                  <c:v>0.22220000000000001</c:v>
                </c:pt>
                <c:pt idx="1817">
                  <c:v>0.22220000000000001</c:v>
                </c:pt>
                <c:pt idx="1818">
                  <c:v>0.22220000000000001</c:v>
                </c:pt>
                <c:pt idx="1819">
                  <c:v>0.22220000000000001</c:v>
                </c:pt>
                <c:pt idx="1820">
                  <c:v>0.22220000000000001</c:v>
                </c:pt>
                <c:pt idx="1821">
                  <c:v>0.22220000000000001</c:v>
                </c:pt>
                <c:pt idx="1822">
                  <c:v>0.22220000000000001</c:v>
                </c:pt>
                <c:pt idx="1823">
                  <c:v>0.22220000000000001</c:v>
                </c:pt>
                <c:pt idx="1824">
                  <c:v>0.22220000000000001</c:v>
                </c:pt>
                <c:pt idx="1825">
                  <c:v>0.22220000000000001</c:v>
                </c:pt>
                <c:pt idx="1826">
                  <c:v>0.22220000000000001</c:v>
                </c:pt>
                <c:pt idx="1827">
                  <c:v>0.22220000000000001</c:v>
                </c:pt>
                <c:pt idx="1828">
                  <c:v>0.22220000000000001</c:v>
                </c:pt>
                <c:pt idx="1829">
                  <c:v>0.22220000000000001</c:v>
                </c:pt>
                <c:pt idx="1830">
                  <c:v>0.22220000000000001</c:v>
                </c:pt>
                <c:pt idx="1831">
                  <c:v>0.22220000000000001</c:v>
                </c:pt>
                <c:pt idx="1832">
                  <c:v>0.22220000000000001</c:v>
                </c:pt>
                <c:pt idx="1833">
                  <c:v>0.22220000000000001</c:v>
                </c:pt>
                <c:pt idx="1834">
                  <c:v>0.22220000000000001</c:v>
                </c:pt>
                <c:pt idx="1835">
                  <c:v>0.22220000000000001</c:v>
                </c:pt>
                <c:pt idx="1836">
                  <c:v>0.22220000000000001</c:v>
                </c:pt>
                <c:pt idx="1837">
                  <c:v>0.22220000000000001</c:v>
                </c:pt>
                <c:pt idx="1838">
                  <c:v>0.22220000000000001</c:v>
                </c:pt>
                <c:pt idx="1839">
                  <c:v>0.22220000000000001</c:v>
                </c:pt>
                <c:pt idx="1840">
                  <c:v>0.22220000000000001</c:v>
                </c:pt>
                <c:pt idx="1841">
                  <c:v>0.22220000000000001</c:v>
                </c:pt>
                <c:pt idx="1842">
                  <c:v>0.22220000000000001</c:v>
                </c:pt>
                <c:pt idx="1843">
                  <c:v>0.22220000000000001</c:v>
                </c:pt>
                <c:pt idx="1844">
                  <c:v>0.22220000000000001</c:v>
                </c:pt>
                <c:pt idx="1845">
                  <c:v>0.22220000000000001</c:v>
                </c:pt>
                <c:pt idx="1846">
                  <c:v>0.22220000000000001</c:v>
                </c:pt>
                <c:pt idx="1847">
                  <c:v>0.22220000000000001</c:v>
                </c:pt>
                <c:pt idx="1848">
                  <c:v>0.22220000000000001</c:v>
                </c:pt>
                <c:pt idx="1849">
                  <c:v>0.22220000000000001</c:v>
                </c:pt>
                <c:pt idx="1850">
                  <c:v>0.22220000000000001</c:v>
                </c:pt>
                <c:pt idx="1851">
                  <c:v>0.22220000000000001</c:v>
                </c:pt>
                <c:pt idx="1852">
                  <c:v>0.22220000000000001</c:v>
                </c:pt>
                <c:pt idx="1853">
                  <c:v>0.22220000000000001</c:v>
                </c:pt>
                <c:pt idx="1854">
                  <c:v>0.22220000000000001</c:v>
                </c:pt>
                <c:pt idx="1855">
                  <c:v>0.22220000000000001</c:v>
                </c:pt>
                <c:pt idx="1856">
                  <c:v>0.22220000000000001</c:v>
                </c:pt>
                <c:pt idx="1857">
                  <c:v>0.22220000000000001</c:v>
                </c:pt>
                <c:pt idx="1858">
                  <c:v>0.22220000000000001</c:v>
                </c:pt>
                <c:pt idx="1859">
                  <c:v>0.22220000000000001</c:v>
                </c:pt>
                <c:pt idx="1860">
                  <c:v>0.22220000000000001</c:v>
                </c:pt>
                <c:pt idx="1861">
                  <c:v>0.22220000000000001</c:v>
                </c:pt>
                <c:pt idx="1862">
                  <c:v>0.22220000000000001</c:v>
                </c:pt>
                <c:pt idx="1863">
                  <c:v>0.22220000000000001</c:v>
                </c:pt>
                <c:pt idx="1864">
                  <c:v>0.22220000000000001</c:v>
                </c:pt>
                <c:pt idx="1865">
                  <c:v>0.22220000000000001</c:v>
                </c:pt>
                <c:pt idx="1866">
                  <c:v>0.22220000000000001</c:v>
                </c:pt>
                <c:pt idx="1867">
                  <c:v>0.22220000000000001</c:v>
                </c:pt>
                <c:pt idx="1868">
                  <c:v>0.22220000000000001</c:v>
                </c:pt>
                <c:pt idx="1869">
                  <c:v>0.22220000000000001</c:v>
                </c:pt>
                <c:pt idx="1870">
                  <c:v>0.22220000000000001</c:v>
                </c:pt>
                <c:pt idx="1871">
                  <c:v>0.22220000000000001</c:v>
                </c:pt>
                <c:pt idx="1872">
                  <c:v>0.22220000000000001</c:v>
                </c:pt>
                <c:pt idx="1873">
                  <c:v>0.22220000000000001</c:v>
                </c:pt>
                <c:pt idx="1874">
                  <c:v>0.22220000000000001</c:v>
                </c:pt>
                <c:pt idx="1875">
                  <c:v>0.22220000000000001</c:v>
                </c:pt>
                <c:pt idx="1876">
                  <c:v>0.22220000000000001</c:v>
                </c:pt>
                <c:pt idx="1877">
                  <c:v>0.22220000000000001</c:v>
                </c:pt>
                <c:pt idx="1878">
                  <c:v>0.22220000000000001</c:v>
                </c:pt>
                <c:pt idx="1879">
                  <c:v>0.22220000000000001</c:v>
                </c:pt>
                <c:pt idx="1880">
                  <c:v>0.22220000000000001</c:v>
                </c:pt>
                <c:pt idx="1881">
                  <c:v>0.22220000000000001</c:v>
                </c:pt>
                <c:pt idx="1882">
                  <c:v>0.22220000000000001</c:v>
                </c:pt>
                <c:pt idx="1883">
                  <c:v>0.22220000000000001</c:v>
                </c:pt>
                <c:pt idx="1884">
                  <c:v>0.22220000000000001</c:v>
                </c:pt>
                <c:pt idx="1885">
                  <c:v>0.22220000000000001</c:v>
                </c:pt>
                <c:pt idx="1886">
                  <c:v>0.22220000000000001</c:v>
                </c:pt>
                <c:pt idx="1887">
                  <c:v>0.22220000000000001</c:v>
                </c:pt>
                <c:pt idx="1888">
                  <c:v>0.22220000000000001</c:v>
                </c:pt>
                <c:pt idx="1889">
                  <c:v>0.22220000000000001</c:v>
                </c:pt>
                <c:pt idx="1890">
                  <c:v>0.22220000000000001</c:v>
                </c:pt>
                <c:pt idx="1891">
                  <c:v>0.22220000000000001</c:v>
                </c:pt>
                <c:pt idx="1892">
                  <c:v>0.22220000000000001</c:v>
                </c:pt>
                <c:pt idx="1893">
                  <c:v>0.22220000000000001</c:v>
                </c:pt>
                <c:pt idx="1894">
                  <c:v>0.22220000000000001</c:v>
                </c:pt>
                <c:pt idx="1895">
                  <c:v>0.22220000000000001</c:v>
                </c:pt>
                <c:pt idx="1896">
                  <c:v>0.22220000000000001</c:v>
                </c:pt>
                <c:pt idx="1897">
                  <c:v>0.22220000000000001</c:v>
                </c:pt>
                <c:pt idx="1898">
                  <c:v>0.22220000000000001</c:v>
                </c:pt>
                <c:pt idx="1899">
                  <c:v>0.22220000000000001</c:v>
                </c:pt>
                <c:pt idx="1900">
                  <c:v>0.22220000000000001</c:v>
                </c:pt>
                <c:pt idx="1901">
                  <c:v>0.22220000000000001</c:v>
                </c:pt>
                <c:pt idx="1902">
                  <c:v>0.22220000000000001</c:v>
                </c:pt>
                <c:pt idx="1903">
                  <c:v>0.22220000000000001</c:v>
                </c:pt>
                <c:pt idx="1904">
                  <c:v>0.22220000000000001</c:v>
                </c:pt>
                <c:pt idx="1905">
                  <c:v>0.22220000000000001</c:v>
                </c:pt>
                <c:pt idx="1906">
                  <c:v>0.22220000000000001</c:v>
                </c:pt>
                <c:pt idx="1907">
                  <c:v>0.22220000000000001</c:v>
                </c:pt>
                <c:pt idx="1908">
                  <c:v>0.22220000000000001</c:v>
                </c:pt>
                <c:pt idx="1909">
                  <c:v>0.22220000000000001</c:v>
                </c:pt>
                <c:pt idx="1910">
                  <c:v>0.22220000000000001</c:v>
                </c:pt>
                <c:pt idx="1911">
                  <c:v>0.22220000000000001</c:v>
                </c:pt>
                <c:pt idx="1912">
                  <c:v>0.22220000000000001</c:v>
                </c:pt>
                <c:pt idx="1913">
                  <c:v>0.22220000000000001</c:v>
                </c:pt>
                <c:pt idx="1914">
                  <c:v>0.22220000000000001</c:v>
                </c:pt>
                <c:pt idx="1915">
                  <c:v>0.22220000000000001</c:v>
                </c:pt>
                <c:pt idx="1916">
                  <c:v>0.22220000000000001</c:v>
                </c:pt>
                <c:pt idx="1917">
                  <c:v>0.22220000000000001</c:v>
                </c:pt>
                <c:pt idx="1918">
                  <c:v>0.22220000000000001</c:v>
                </c:pt>
                <c:pt idx="1919">
                  <c:v>0.22220000000000001</c:v>
                </c:pt>
                <c:pt idx="1920">
                  <c:v>0.22220000000000001</c:v>
                </c:pt>
                <c:pt idx="1921">
                  <c:v>0.22220000000000001</c:v>
                </c:pt>
                <c:pt idx="1922">
                  <c:v>0.22220000000000001</c:v>
                </c:pt>
                <c:pt idx="1923">
                  <c:v>0.22220000000000001</c:v>
                </c:pt>
                <c:pt idx="1924">
                  <c:v>0.22220000000000001</c:v>
                </c:pt>
                <c:pt idx="1925">
                  <c:v>0.22220000000000001</c:v>
                </c:pt>
                <c:pt idx="1926">
                  <c:v>0.22220000000000001</c:v>
                </c:pt>
                <c:pt idx="1927">
                  <c:v>0.22220000000000001</c:v>
                </c:pt>
                <c:pt idx="1928">
                  <c:v>0.22220000000000001</c:v>
                </c:pt>
                <c:pt idx="1929">
                  <c:v>0.22220000000000001</c:v>
                </c:pt>
                <c:pt idx="1930">
                  <c:v>0.22220000000000001</c:v>
                </c:pt>
                <c:pt idx="1931">
                  <c:v>0.22220000000000001</c:v>
                </c:pt>
                <c:pt idx="1932">
                  <c:v>0.22220000000000001</c:v>
                </c:pt>
                <c:pt idx="1933">
                  <c:v>0.22220000000000001</c:v>
                </c:pt>
                <c:pt idx="1934">
                  <c:v>0.22220000000000001</c:v>
                </c:pt>
                <c:pt idx="1935">
                  <c:v>0.22220000000000001</c:v>
                </c:pt>
                <c:pt idx="1936">
                  <c:v>0.22220000000000001</c:v>
                </c:pt>
                <c:pt idx="1937">
                  <c:v>0.22220000000000001</c:v>
                </c:pt>
                <c:pt idx="1938">
                  <c:v>0.22220000000000001</c:v>
                </c:pt>
                <c:pt idx="1939">
                  <c:v>0.22220000000000001</c:v>
                </c:pt>
                <c:pt idx="1940">
                  <c:v>0.22220000000000001</c:v>
                </c:pt>
                <c:pt idx="1941">
                  <c:v>0.22220000000000001</c:v>
                </c:pt>
                <c:pt idx="1942">
                  <c:v>0.22220000000000001</c:v>
                </c:pt>
                <c:pt idx="1943">
                  <c:v>0.22220000000000001</c:v>
                </c:pt>
                <c:pt idx="1944">
                  <c:v>0.22220000000000001</c:v>
                </c:pt>
                <c:pt idx="1945">
                  <c:v>0.22220000000000001</c:v>
                </c:pt>
                <c:pt idx="1946">
                  <c:v>0.22220000000000001</c:v>
                </c:pt>
                <c:pt idx="1947">
                  <c:v>0.22220000000000001</c:v>
                </c:pt>
                <c:pt idx="1948">
                  <c:v>0.22220000000000001</c:v>
                </c:pt>
                <c:pt idx="1949">
                  <c:v>0.22220000000000001</c:v>
                </c:pt>
                <c:pt idx="1950">
                  <c:v>0.22220000000000001</c:v>
                </c:pt>
                <c:pt idx="1951">
                  <c:v>0.22220000000000001</c:v>
                </c:pt>
                <c:pt idx="1952">
                  <c:v>0.22220000000000001</c:v>
                </c:pt>
                <c:pt idx="1953">
                  <c:v>0.22220000000000001</c:v>
                </c:pt>
                <c:pt idx="1954">
                  <c:v>0.22220000000000001</c:v>
                </c:pt>
                <c:pt idx="1955">
                  <c:v>0.22220000000000001</c:v>
                </c:pt>
                <c:pt idx="1956">
                  <c:v>0.22220000000000001</c:v>
                </c:pt>
                <c:pt idx="1957">
                  <c:v>0.22220000000000001</c:v>
                </c:pt>
                <c:pt idx="1958">
                  <c:v>0.22220000000000001</c:v>
                </c:pt>
                <c:pt idx="1959">
                  <c:v>0.22220000000000001</c:v>
                </c:pt>
                <c:pt idx="1960">
                  <c:v>0.22220000000000001</c:v>
                </c:pt>
                <c:pt idx="1961">
                  <c:v>0.22220000000000001</c:v>
                </c:pt>
                <c:pt idx="1962">
                  <c:v>0.22220000000000001</c:v>
                </c:pt>
                <c:pt idx="1963">
                  <c:v>0.22220000000000001</c:v>
                </c:pt>
                <c:pt idx="1964">
                  <c:v>0.22220000000000001</c:v>
                </c:pt>
                <c:pt idx="1965">
                  <c:v>0.22220000000000001</c:v>
                </c:pt>
                <c:pt idx="1966">
                  <c:v>0.22220000000000001</c:v>
                </c:pt>
                <c:pt idx="1967">
                  <c:v>0.22220000000000001</c:v>
                </c:pt>
                <c:pt idx="1968">
                  <c:v>0.22220000000000001</c:v>
                </c:pt>
                <c:pt idx="1969">
                  <c:v>0.22220000000000001</c:v>
                </c:pt>
                <c:pt idx="1970">
                  <c:v>0.22220000000000001</c:v>
                </c:pt>
                <c:pt idx="1971">
                  <c:v>0.22220000000000001</c:v>
                </c:pt>
                <c:pt idx="1972">
                  <c:v>0.22220000000000001</c:v>
                </c:pt>
                <c:pt idx="1973">
                  <c:v>0.22220000000000001</c:v>
                </c:pt>
                <c:pt idx="1974">
                  <c:v>0.22220000000000001</c:v>
                </c:pt>
                <c:pt idx="1975">
                  <c:v>0.22220000000000001</c:v>
                </c:pt>
                <c:pt idx="1976">
                  <c:v>0.22220000000000001</c:v>
                </c:pt>
                <c:pt idx="1977">
                  <c:v>0.22220000000000001</c:v>
                </c:pt>
                <c:pt idx="1978">
                  <c:v>0.22220000000000001</c:v>
                </c:pt>
                <c:pt idx="1979">
                  <c:v>0.22220000000000001</c:v>
                </c:pt>
                <c:pt idx="1980">
                  <c:v>0.22220000000000001</c:v>
                </c:pt>
                <c:pt idx="1981">
                  <c:v>0.22220000000000001</c:v>
                </c:pt>
                <c:pt idx="1982">
                  <c:v>0.22220000000000001</c:v>
                </c:pt>
                <c:pt idx="1983">
                  <c:v>0.22220000000000001</c:v>
                </c:pt>
                <c:pt idx="1984">
                  <c:v>0.22220000000000001</c:v>
                </c:pt>
                <c:pt idx="1985">
                  <c:v>0.22220000000000001</c:v>
                </c:pt>
                <c:pt idx="1986">
                  <c:v>0.22220000000000001</c:v>
                </c:pt>
                <c:pt idx="1987">
                  <c:v>0.22220000000000001</c:v>
                </c:pt>
                <c:pt idx="1988">
                  <c:v>0.22220000000000001</c:v>
                </c:pt>
                <c:pt idx="1989">
                  <c:v>0.22220000000000001</c:v>
                </c:pt>
                <c:pt idx="1990">
                  <c:v>0.22220000000000001</c:v>
                </c:pt>
                <c:pt idx="1991">
                  <c:v>0.22220000000000001</c:v>
                </c:pt>
                <c:pt idx="1992">
                  <c:v>0.22220000000000001</c:v>
                </c:pt>
                <c:pt idx="1993">
                  <c:v>0.22220000000000001</c:v>
                </c:pt>
                <c:pt idx="1994">
                  <c:v>0.22220000000000001</c:v>
                </c:pt>
                <c:pt idx="1995">
                  <c:v>0.22220000000000001</c:v>
                </c:pt>
                <c:pt idx="1996">
                  <c:v>0.22220000000000001</c:v>
                </c:pt>
                <c:pt idx="1997">
                  <c:v>0.22220000000000001</c:v>
                </c:pt>
                <c:pt idx="1998">
                  <c:v>0.22220000000000001</c:v>
                </c:pt>
                <c:pt idx="1999">
                  <c:v>0.22220000000000001</c:v>
                </c:pt>
                <c:pt idx="2000">
                  <c:v>0.22220000000000001</c:v>
                </c:pt>
                <c:pt idx="2001">
                  <c:v>0.22220000000000001</c:v>
                </c:pt>
                <c:pt idx="2002">
                  <c:v>0.22220000000000001</c:v>
                </c:pt>
                <c:pt idx="2003">
                  <c:v>0.22220000000000001</c:v>
                </c:pt>
                <c:pt idx="2004">
                  <c:v>0.22220000000000001</c:v>
                </c:pt>
                <c:pt idx="2005">
                  <c:v>0.22220000000000001</c:v>
                </c:pt>
                <c:pt idx="2006">
                  <c:v>0.22220000000000001</c:v>
                </c:pt>
                <c:pt idx="2007">
                  <c:v>0.22220000000000001</c:v>
                </c:pt>
                <c:pt idx="2008">
                  <c:v>0.22220000000000001</c:v>
                </c:pt>
                <c:pt idx="2009">
                  <c:v>0.22220000000000001</c:v>
                </c:pt>
                <c:pt idx="2010">
                  <c:v>0.22220000000000001</c:v>
                </c:pt>
                <c:pt idx="2011">
                  <c:v>0.22220000000000001</c:v>
                </c:pt>
                <c:pt idx="2012">
                  <c:v>0.22220000000000001</c:v>
                </c:pt>
                <c:pt idx="2013">
                  <c:v>0.22220000000000001</c:v>
                </c:pt>
                <c:pt idx="2014">
                  <c:v>0.22220000000000001</c:v>
                </c:pt>
                <c:pt idx="2015">
                  <c:v>0.22220000000000001</c:v>
                </c:pt>
                <c:pt idx="2016">
                  <c:v>0.22220000000000001</c:v>
                </c:pt>
                <c:pt idx="2017">
                  <c:v>0.22220000000000001</c:v>
                </c:pt>
                <c:pt idx="2018">
                  <c:v>0.22220000000000001</c:v>
                </c:pt>
                <c:pt idx="2019">
                  <c:v>0.22220000000000001</c:v>
                </c:pt>
                <c:pt idx="2020">
                  <c:v>0.22220000000000001</c:v>
                </c:pt>
                <c:pt idx="2021">
                  <c:v>0.22220000000000001</c:v>
                </c:pt>
                <c:pt idx="2022">
                  <c:v>0.22220000000000001</c:v>
                </c:pt>
                <c:pt idx="2023">
                  <c:v>0.22220000000000001</c:v>
                </c:pt>
                <c:pt idx="2024">
                  <c:v>0.22220000000000001</c:v>
                </c:pt>
                <c:pt idx="2025">
                  <c:v>0.22220000000000001</c:v>
                </c:pt>
                <c:pt idx="2026">
                  <c:v>0.22220000000000001</c:v>
                </c:pt>
                <c:pt idx="2027">
                  <c:v>0.22220000000000001</c:v>
                </c:pt>
                <c:pt idx="2028">
                  <c:v>0.22220000000000001</c:v>
                </c:pt>
                <c:pt idx="2029">
                  <c:v>0.22220000000000001</c:v>
                </c:pt>
                <c:pt idx="2030">
                  <c:v>0.22220000000000001</c:v>
                </c:pt>
                <c:pt idx="2031">
                  <c:v>0.22220000000000001</c:v>
                </c:pt>
                <c:pt idx="2032">
                  <c:v>0.22220000000000001</c:v>
                </c:pt>
                <c:pt idx="2033">
                  <c:v>0.22220000000000001</c:v>
                </c:pt>
                <c:pt idx="2034">
                  <c:v>0.22220000000000001</c:v>
                </c:pt>
                <c:pt idx="2035">
                  <c:v>0.22220000000000001</c:v>
                </c:pt>
                <c:pt idx="2036">
                  <c:v>0.22220000000000001</c:v>
                </c:pt>
                <c:pt idx="2037">
                  <c:v>0.22220000000000001</c:v>
                </c:pt>
                <c:pt idx="2038">
                  <c:v>0.22220000000000001</c:v>
                </c:pt>
                <c:pt idx="2039">
                  <c:v>0.22220000000000001</c:v>
                </c:pt>
                <c:pt idx="2040">
                  <c:v>0.22220000000000001</c:v>
                </c:pt>
                <c:pt idx="2041">
                  <c:v>0.22220000000000001</c:v>
                </c:pt>
                <c:pt idx="2042">
                  <c:v>0.22220000000000001</c:v>
                </c:pt>
                <c:pt idx="2043">
                  <c:v>0.22220000000000001</c:v>
                </c:pt>
                <c:pt idx="2044">
                  <c:v>0.22220000000000001</c:v>
                </c:pt>
                <c:pt idx="2045">
                  <c:v>0.22220000000000001</c:v>
                </c:pt>
                <c:pt idx="2046">
                  <c:v>0.22220000000000001</c:v>
                </c:pt>
                <c:pt idx="2047">
                  <c:v>0.22220000000000001</c:v>
                </c:pt>
                <c:pt idx="2048">
                  <c:v>0.22220000000000001</c:v>
                </c:pt>
                <c:pt idx="2049">
                  <c:v>0.22220000000000001</c:v>
                </c:pt>
                <c:pt idx="2050">
                  <c:v>0.22220000000000001</c:v>
                </c:pt>
                <c:pt idx="2051">
                  <c:v>0.22220000000000001</c:v>
                </c:pt>
                <c:pt idx="2052">
                  <c:v>0.22220000000000001</c:v>
                </c:pt>
                <c:pt idx="2053">
                  <c:v>0.22220000000000001</c:v>
                </c:pt>
                <c:pt idx="2054">
                  <c:v>0.22220000000000001</c:v>
                </c:pt>
                <c:pt idx="2055">
                  <c:v>0.22220000000000001</c:v>
                </c:pt>
                <c:pt idx="2056">
                  <c:v>0.22220000000000001</c:v>
                </c:pt>
                <c:pt idx="2057">
                  <c:v>0.22220000000000001</c:v>
                </c:pt>
                <c:pt idx="2058">
                  <c:v>0.22220000000000001</c:v>
                </c:pt>
                <c:pt idx="2059">
                  <c:v>0.22220000000000001</c:v>
                </c:pt>
                <c:pt idx="2060">
                  <c:v>0.22220000000000001</c:v>
                </c:pt>
                <c:pt idx="2061">
                  <c:v>0.22220000000000001</c:v>
                </c:pt>
                <c:pt idx="2062">
                  <c:v>0.22220000000000001</c:v>
                </c:pt>
                <c:pt idx="2063">
                  <c:v>0.22220000000000001</c:v>
                </c:pt>
                <c:pt idx="2064">
                  <c:v>0.22220000000000001</c:v>
                </c:pt>
                <c:pt idx="2065">
                  <c:v>0.22220000000000001</c:v>
                </c:pt>
                <c:pt idx="2066">
                  <c:v>0.22220000000000001</c:v>
                </c:pt>
                <c:pt idx="2067">
                  <c:v>0.22220000000000001</c:v>
                </c:pt>
                <c:pt idx="2068">
                  <c:v>0.22220000000000001</c:v>
                </c:pt>
                <c:pt idx="2069">
                  <c:v>0.22220000000000001</c:v>
                </c:pt>
                <c:pt idx="2070">
                  <c:v>0.22220000000000001</c:v>
                </c:pt>
                <c:pt idx="2071">
                  <c:v>0.22220000000000001</c:v>
                </c:pt>
                <c:pt idx="2072">
                  <c:v>0.22220000000000001</c:v>
                </c:pt>
                <c:pt idx="2073">
                  <c:v>0.22220000000000001</c:v>
                </c:pt>
                <c:pt idx="2074">
                  <c:v>0.22220000000000001</c:v>
                </c:pt>
                <c:pt idx="2075">
                  <c:v>0.22220000000000001</c:v>
                </c:pt>
                <c:pt idx="2076">
                  <c:v>0.22220000000000001</c:v>
                </c:pt>
                <c:pt idx="2077">
                  <c:v>0.22220000000000001</c:v>
                </c:pt>
                <c:pt idx="2078">
                  <c:v>0.22220000000000001</c:v>
                </c:pt>
                <c:pt idx="2079">
                  <c:v>0.22220000000000001</c:v>
                </c:pt>
                <c:pt idx="2080">
                  <c:v>0.22220000000000001</c:v>
                </c:pt>
                <c:pt idx="2081">
                  <c:v>0.22220000000000001</c:v>
                </c:pt>
                <c:pt idx="2082">
                  <c:v>0.22220000000000001</c:v>
                </c:pt>
                <c:pt idx="2083">
                  <c:v>0.22220000000000001</c:v>
                </c:pt>
                <c:pt idx="2084">
                  <c:v>0.22220000000000001</c:v>
                </c:pt>
                <c:pt idx="2085">
                  <c:v>0.22220000000000001</c:v>
                </c:pt>
                <c:pt idx="2086">
                  <c:v>0.22220000000000001</c:v>
                </c:pt>
                <c:pt idx="2087">
                  <c:v>0.22220000000000001</c:v>
                </c:pt>
                <c:pt idx="2088">
                  <c:v>0.22220000000000001</c:v>
                </c:pt>
                <c:pt idx="2089">
                  <c:v>0.22220000000000001</c:v>
                </c:pt>
                <c:pt idx="2090">
                  <c:v>0.22220000000000001</c:v>
                </c:pt>
                <c:pt idx="2091">
                  <c:v>0.22220000000000001</c:v>
                </c:pt>
                <c:pt idx="2092">
                  <c:v>0.22220000000000001</c:v>
                </c:pt>
                <c:pt idx="2093">
                  <c:v>0.22220000000000001</c:v>
                </c:pt>
                <c:pt idx="2094">
                  <c:v>0.22220000000000001</c:v>
                </c:pt>
                <c:pt idx="2095">
                  <c:v>0.22220000000000001</c:v>
                </c:pt>
                <c:pt idx="2096">
                  <c:v>0.22220000000000001</c:v>
                </c:pt>
                <c:pt idx="2097">
                  <c:v>0.22220000000000001</c:v>
                </c:pt>
                <c:pt idx="2098">
                  <c:v>0.22220000000000001</c:v>
                </c:pt>
                <c:pt idx="2099">
                  <c:v>0.22220000000000001</c:v>
                </c:pt>
                <c:pt idx="2100">
                  <c:v>0.22220000000000001</c:v>
                </c:pt>
                <c:pt idx="2101">
                  <c:v>0.22220000000000001</c:v>
                </c:pt>
                <c:pt idx="2102">
                  <c:v>0.22220000000000001</c:v>
                </c:pt>
                <c:pt idx="2103">
                  <c:v>0.22220000000000001</c:v>
                </c:pt>
                <c:pt idx="2104">
                  <c:v>0.22220000000000001</c:v>
                </c:pt>
                <c:pt idx="2105">
                  <c:v>0.22220000000000001</c:v>
                </c:pt>
                <c:pt idx="2106">
                  <c:v>0.22220000000000001</c:v>
                </c:pt>
                <c:pt idx="2107">
                  <c:v>0.22220000000000001</c:v>
                </c:pt>
                <c:pt idx="2108">
                  <c:v>0.22220000000000001</c:v>
                </c:pt>
                <c:pt idx="2109">
                  <c:v>0.22220000000000001</c:v>
                </c:pt>
                <c:pt idx="2110">
                  <c:v>0.22220000000000001</c:v>
                </c:pt>
                <c:pt idx="2111">
                  <c:v>0.22220000000000001</c:v>
                </c:pt>
                <c:pt idx="2112">
                  <c:v>0.22220000000000001</c:v>
                </c:pt>
                <c:pt idx="2113">
                  <c:v>0.22220000000000001</c:v>
                </c:pt>
                <c:pt idx="2114">
                  <c:v>0.22220000000000001</c:v>
                </c:pt>
                <c:pt idx="2115">
                  <c:v>0.22220000000000001</c:v>
                </c:pt>
                <c:pt idx="2116">
                  <c:v>0.22220000000000001</c:v>
                </c:pt>
                <c:pt idx="2117">
                  <c:v>0.22220000000000001</c:v>
                </c:pt>
                <c:pt idx="2118">
                  <c:v>0.22220000000000001</c:v>
                </c:pt>
                <c:pt idx="2119">
                  <c:v>0.22220000000000001</c:v>
                </c:pt>
                <c:pt idx="2120">
                  <c:v>0.22220000000000001</c:v>
                </c:pt>
                <c:pt idx="2121">
                  <c:v>0.22220000000000001</c:v>
                </c:pt>
                <c:pt idx="2122">
                  <c:v>0.22220000000000001</c:v>
                </c:pt>
                <c:pt idx="2123">
                  <c:v>0.22220000000000001</c:v>
                </c:pt>
                <c:pt idx="2124">
                  <c:v>0.22220000000000001</c:v>
                </c:pt>
                <c:pt idx="2125">
                  <c:v>0.22220000000000001</c:v>
                </c:pt>
                <c:pt idx="2126">
                  <c:v>0.22220000000000001</c:v>
                </c:pt>
                <c:pt idx="2127">
                  <c:v>0.22220000000000001</c:v>
                </c:pt>
                <c:pt idx="2128">
                  <c:v>0.22220000000000001</c:v>
                </c:pt>
                <c:pt idx="2129">
                  <c:v>0.22220000000000001</c:v>
                </c:pt>
                <c:pt idx="2130">
                  <c:v>0.22220000000000001</c:v>
                </c:pt>
                <c:pt idx="2131">
                  <c:v>0.22220000000000001</c:v>
                </c:pt>
                <c:pt idx="2132">
                  <c:v>0.22220000000000001</c:v>
                </c:pt>
                <c:pt idx="2133">
                  <c:v>0.22220000000000001</c:v>
                </c:pt>
                <c:pt idx="2134">
                  <c:v>0.22220000000000001</c:v>
                </c:pt>
                <c:pt idx="2135">
                  <c:v>0.22220000000000001</c:v>
                </c:pt>
                <c:pt idx="2136">
                  <c:v>0.22220000000000001</c:v>
                </c:pt>
                <c:pt idx="2137">
                  <c:v>0.22220000000000001</c:v>
                </c:pt>
                <c:pt idx="2138">
                  <c:v>0.22220000000000001</c:v>
                </c:pt>
                <c:pt idx="2139">
                  <c:v>0.22220000000000001</c:v>
                </c:pt>
                <c:pt idx="2140">
                  <c:v>0.22220000000000001</c:v>
                </c:pt>
                <c:pt idx="2141">
                  <c:v>0.22220000000000001</c:v>
                </c:pt>
                <c:pt idx="2142">
                  <c:v>0.22220000000000001</c:v>
                </c:pt>
                <c:pt idx="2143">
                  <c:v>0.22220000000000001</c:v>
                </c:pt>
                <c:pt idx="2144">
                  <c:v>0.22220000000000001</c:v>
                </c:pt>
                <c:pt idx="2145">
                  <c:v>0.22220000000000001</c:v>
                </c:pt>
                <c:pt idx="2146">
                  <c:v>0.22220000000000001</c:v>
                </c:pt>
                <c:pt idx="2147">
                  <c:v>0.22220000000000001</c:v>
                </c:pt>
                <c:pt idx="2148">
                  <c:v>0.22220000000000001</c:v>
                </c:pt>
                <c:pt idx="2149">
                  <c:v>0.22220000000000001</c:v>
                </c:pt>
                <c:pt idx="2150">
                  <c:v>0.22220000000000001</c:v>
                </c:pt>
                <c:pt idx="2151">
                  <c:v>0.22220000000000001</c:v>
                </c:pt>
                <c:pt idx="2152">
                  <c:v>0.22220000000000001</c:v>
                </c:pt>
                <c:pt idx="2153">
                  <c:v>0.22220000000000001</c:v>
                </c:pt>
                <c:pt idx="2154">
                  <c:v>0.22220000000000001</c:v>
                </c:pt>
                <c:pt idx="2155">
                  <c:v>0.22220000000000001</c:v>
                </c:pt>
                <c:pt idx="2156">
                  <c:v>0.22220000000000001</c:v>
                </c:pt>
                <c:pt idx="2157">
                  <c:v>0.22220000000000001</c:v>
                </c:pt>
                <c:pt idx="2158">
                  <c:v>0.22220000000000001</c:v>
                </c:pt>
                <c:pt idx="2159">
                  <c:v>0.22220000000000001</c:v>
                </c:pt>
                <c:pt idx="2160">
                  <c:v>0.22220000000000001</c:v>
                </c:pt>
                <c:pt idx="2161">
                  <c:v>0.22220000000000001</c:v>
                </c:pt>
                <c:pt idx="2162">
                  <c:v>0.22220000000000001</c:v>
                </c:pt>
                <c:pt idx="2163">
                  <c:v>0.22220000000000001</c:v>
                </c:pt>
                <c:pt idx="2164">
                  <c:v>0.22220000000000001</c:v>
                </c:pt>
                <c:pt idx="2165">
                  <c:v>0.22220000000000001</c:v>
                </c:pt>
                <c:pt idx="2166">
                  <c:v>0.22220000000000001</c:v>
                </c:pt>
                <c:pt idx="2167">
                  <c:v>0.22220000000000001</c:v>
                </c:pt>
                <c:pt idx="2168">
                  <c:v>0.22220000000000001</c:v>
                </c:pt>
                <c:pt idx="2169">
                  <c:v>0.22220000000000001</c:v>
                </c:pt>
                <c:pt idx="2170">
                  <c:v>0.22220000000000001</c:v>
                </c:pt>
                <c:pt idx="2171">
                  <c:v>0.22220000000000001</c:v>
                </c:pt>
                <c:pt idx="2172">
                  <c:v>0.22220000000000001</c:v>
                </c:pt>
                <c:pt idx="2173">
                  <c:v>0.22220000000000001</c:v>
                </c:pt>
                <c:pt idx="2174">
                  <c:v>0.22220000000000001</c:v>
                </c:pt>
                <c:pt idx="2175">
                  <c:v>0.22220000000000001</c:v>
                </c:pt>
                <c:pt idx="2176">
                  <c:v>0.22220000000000001</c:v>
                </c:pt>
                <c:pt idx="2177">
                  <c:v>0.22220000000000001</c:v>
                </c:pt>
                <c:pt idx="2178">
                  <c:v>0.22220000000000001</c:v>
                </c:pt>
                <c:pt idx="2179">
                  <c:v>0.22220000000000001</c:v>
                </c:pt>
                <c:pt idx="2180">
                  <c:v>0.22220000000000001</c:v>
                </c:pt>
                <c:pt idx="2181">
                  <c:v>0.22220000000000001</c:v>
                </c:pt>
                <c:pt idx="2182">
                  <c:v>0.22220000000000001</c:v>
                </c:pt>
                <c:pt idx="2183">
                  <c:v>0.22220000000000001</c:v>
                </c:pt>
                <c:pt idx="2184">
                  <c:v>0.22220000000000001</c:v>
                </c:pt>
                <c:pt idx="2185">
                  <c:v>0.22220000000000001</c:v>
                </c:pt>
                <c:pt idx="2186">
                  <c:v>0.22220000000000001</c:v>
                </c:pt>
                <c:pt idx="2187">
                  <c:v>0.22220000000000001</c:v>
                </c:pt>
                <c:pt idx="2188">
                  <c:v>0.22220000000000001</c:v>
                </c:pt>
                <c:pt idx="2189">
                  <c:v>0.22220000000000001</c:v>
                </c:pt>
                <c:pt idx="2190">
                  <c:v>0.22220000000000001</c:v>
                </c:pt>
                <c:pt idx="2191">
                  <c:v>0.22220000000000001</c:v>
                </c:pt>
                <c:pt idx="2192">
                  <c:v>0.22220000000000001</c:v>
                </c:pt>
                <c:pt idx="2193">
                  <c:v>0.22220000000000001</c:v>
                </c:pt>
                <c:pt idx="2194">
                  <c:v>0.22220000000000001</c:v>
                </c:pt>
                <c:pt idx="2195">
                  <c:v>0.22220000000000001</c:v>
                </c:pt>
                <c:pt idx="2196">
                  <c:v>0.22220000000000001</c:v>
                </c:pt>
                <c:pt idx="2197">
                  <c:v>0.22220000000000001</c:v>
                </c:pt>
                <c:pt idx="2198">
                  <c:v>0.22220000000000001</c:v>
                </c:pt>
                <c:pt idx="2199">
                  <c:v>0.22220000000000001</c:v>
                </c:pt>
                <c:pt idx="2200">
                  <c:v>0.22220000000000001</c:v>
                </c:pt>
                <c:pt idx="2201">
                  <c:v>0.22220000000000001</c:v>
                </c:pt>
                <c:pt idx="2202">
                  <c:v>0.22220000000000001</c:v>
                </c:pt>
                <c:pt idx="2203">
                  <c:v>0.22220000000000001</c:v>
                </c:pt>
                <c:pt idx="2204">
                  <c:v>0.22220000000000001</c:v>
                </c:pt>
                <c:pt idx="2205">
                  <c:v>0.22220000000000001</c:v>
                </c:pt>
                <c:pt idx="2206">
                  <c:v>0.22220000000000001</c:v>
                </c:pt>
                <c:pt idx="2207">
                  <c:v>0.22220000000000001</c:v>
                </c:pt>
                <c:pt idx="2208">
                  <c:v>0.22220000000000001</c:v>
                </c:pt>
                <c:pt idx="2209">
                  <c:v>0.22220000000000001</c:v>
                </c:pt>
                <c:pt idx="2210">
                  <c:v>0.22220000000000001</c:v>
                </c:pt>
                <c:pt idx="2211">
                  <c:v>0.22220000000000001</c:v>
                </c:pt>
                <c:pt idx="2212">
                  <c:v>0.22220000000000001</c:v>
                </c:pt>
                <c:pt idx="2213">
                  <c:v>0.22220000000000001</c:v>
                </c:pt>
                <c:pt idx="2214">
                  <c:v>0.22220000000000001</c:v>
                </c:pt>
                <c:pt idx="2215">
                  <c:v>0.22220000000000001</c:v>
                </c:pt>
                <c:pt idx="2216">
                  <c:v>0.22220000000000001</c:v>
                </c:pt>
                <c:pt idx="2217">
                  <c:v>0.22220000000000001</c:v>
                </c:pt>
                <c:pt idx="2218">
                  <c:v>0.22220000000000001</c:v>
                </c:pt>
                <c:pt idx="2219">
                  <c:v>0.22220000000000001</c:v>
                </c:pt>
                <c:pt idx="2220">
                  <c:v>0.22220000000000001</c:v>
                </c:pt>
                <c:pt idx="2221">
                  <c:v>0.22220000000000001</c:v>
                </c:pt>
                <c:pt idx="2222">
                  <c:v>0.22220000000000001</c:v>
                </c:pt>
                <c:pt idx="2223">
                  <c:v>0.22220000000000001</c:v>
                </c:pt>
                <c:pt idx="2224">
                  <c:v>0.22220000000000001</c:v>
                </c:pt>
                <c:pt idx="2225">
                  <c:v>0.22220000000000001</c:v>
                </c:pt>
                <c:pt idx="2226">
                  <c:v>0.22220000000000001</c:v>
                </c:pt>
                <c:pt idx="2227">
                  <c:v>0.22220000000000001</c:v>
                </c:pt>
                <c:pt idx="2228">
                  <c:v>0.22220000000000001</c:v>
                </c:pt>
                <c:pt idx="2229">
                  <c:v>0.22220000000000001</c:v>
                </c:pt>
                <c:pt idx="2230">
                  <c:v>0.22220000000000001</c:v>
                </c:pt>
                <c:pt idx="2231">
                  <c:v>0.22220000000000001</c:v>
                </c:pt>
                <c:pt idx="2232">
                  <c:v>0.22220000000000001</c:v>
                </c:pt>
                <c:pt idx="2233">
                  <c:v>0.22220000000000001</c:v>
                </c:pt>
                <c:pt idx="2234">
                  <c:v>0.22220000000000001</c:v>
                </c:pt>
                <c:pt idx="2235">
                  <c:v>0.22220000000000001</c:v>
                </c:pt>
                <c:pt idx="2236">
                  <c:v>0.22220000000000001</c:v>
                </c:pt>
                <c:pt idx="2237">
                  <c:v>0.22220000000000001</c:v>
                </c:pt>
                <c:pt idx="2238">
                  <c:v>0.22220000000000001</c:v>
                </c:pt>
                <c:pt idx="2239">
                  <c:v>0.22220000000000001</c:v>
                </c:pt>
                <c:pt idx="2240">
                  <c:v>0.22220000000000001</c:v>
                </c:pt>
                <c:pt idx="2241">
                  <c:v>0.22220000000000001</c:v>
                </c:pt>
                <c:pt idx="2242">
                  <c:v>0.22220000000000001</c:v>
                </c:pt>
                <c:pt idx="2243">
                  <c:v>0.22220000000000001</c:v>
                </c:pt>
                <c:pt idx="2244">
                  <c:v>0.22220000000000001</c:v>
                </c:pt>
                <c:pt idx="2245">
                  <c:v>0.22220000000000001</c:v>
                </c:pt>
                <c:pt idx="2246">
                  <c:v>0.22220000000000001</c:v>
                </c:pt>
                <c:pt idx="2247">
                  <c:v>0.22220000000000001</c:v>
                </c:pt>
                <c:pt idx="2248">
                  <c:v>0.22220000000000001</c:v>
                </c:pt>
                <c:pt idx="2249">
                  <c:v>0.22220000000000001</c:v>
                </c:pt>
                <c:pt idx="2250">
                  <c:v>0.22220000000000001</c:v>
                </c:pt>
                <c:pt idx="2251">
                  <c:v>0.22220000000000001</c:v>
                </c:pt>
                <c:pt idx="2252">
                  <c:v>0.22220000000000001</c:v>
                </c:pt>
                <c:pt idx="2253">
                  <c:v>0.22220000000000001</c:v>
                </c:pt>
                <c:pt idx="2254">
                  <c:v>0.22220000000000001</c:v>
                </c:pt>
                <c:pt idx="2255">
                  <c:v>0.22220000000000001</c:v>
                </c:pt>
                <c:pt idx="2256">
                  <c:v>0.22220000000000001</c:v>
                </c:pt>
                <c:pt idx="2257">
                  <c:v>0.22220000000000001</c:v>
                </c:pt>
                <c:pt idx="2258">
                  <c:v>0.22220000000000001</c:v>
                </c:pt>
                <c:pt idx="2259">
                  <c:v>0.22220000000000001</c:v>
                </c:pt>
                <c:pt idx="2260">
                  <c:v>0.22220000000000001</c:v>
                </c:pt>
                <c:pt idx="2261">
                  <c:v>0.22220000000000001</c:v>
                </c:pt>
                <c:pt idx="2262">
                  <c:v>0.22220000000000001</c:v>
                </c:pt>
                <c:pt idx="2263">
                  <c:v>0.22220000000000001</c:v>
                </c:pt>
                <c:pt idx="2264">
                  <c:v>0.22220000000000001</c:v>
                </c:pt>
                <c:pt idx="2265">
                  <c:v>0.22220000000000001</c:v>
                </c:pt>
                <c:pt idx="2266">
                  <c:v>0.22220000000000001</c:v>
                </c:pt>
                <c:pt idx="2267">
                  <c:v>0.22220000000000001</c:v>
                </c:pt>
                <c:pt idx="2268">
                  <c:v>0.22220000000000001</c:v>
                </c:pt>
                <c:pt idx="2269">
                  <c:v>0.22220000000000001</c:v>
                </c:pt>
                <c:pt idx="2270">
                  <c:v>0.22220000000000001</c:v>
                </c:pt>
                <c:pt idx="2271">
                  <c:v>0.22220000000000001</c:v>
                </c:pt>
                <c:pt idx="2272">
                  <c:v>0.22220000000000001</c:v>
                </c:pt>
                <c:pt idx="2273">
                  <c:v>0.22220000000000001</c:v>
                </c:pt>
                <c:pt idx="2274">
                  <c:v>0.22220000000000001</c:v>
                </c:pt>
                <c:pt idx="2275">
                  <c:v>0.22220000000000001</c:v>
                </c:pt>
                <c:pt idx="2276">
                  <c:v>0.22220000000000001</c:v>
                </c:pt>
                <c:pt idx="2277">
                  <c:v>0.22220000000000001</c:v>
                </c:pt>
                <c:pt idx="2278">
                  <c:v>0.22220000000000001</c:v>
                </c:pt>
                <c:pt idx="2279">
                  <c:v>0.22220000000000001</c:v>
                </c:pt>
                <c:pt idx="2280">
                  <c:v>0.22220000000000001</c:v>
                </c:pt>
                <c:pt idx="2281">
                  <c:v>0.22220000000000001</c:v>
                </c:pt>
                <c:pt idx="2282">
                  <c:v>0.22220000000000001</c:v>
                </c:pt>
                <c:pt idx="2283">
                  <c:v>0.22220000000000001</c:v>
                </c:pt>
                <c:pt idx="2284">
                  <c:v>0.22220000000000001</c:v>
                </c:pt>
                <c:pt idx="2285">
                  <c:v>0.22220000000000001</c:v>
                </c:pt>
                <c:pt idx="2286">
                  <c:v>0.22220000000000001</c:v>
                </c:pt>
                <c:pt idx="2287">
                  <c:v>0.22220000000000001</c:v>
                </c:pt>
                <c:pt idx="2288">
                  <c:v>0.22220000000000001</c:v>
                </c:pt>
                <c:pt idx="2289">
                  <c:v>0.22220000000000001</c:v>
                </c:pt>
                <c:pt idx="2290">
                  <c:v>0.22220000000000001</c:v>
                </c:pt>
                <c:pt idx="2291">
                  <c:v>0.22220000000000001</c:v>
                </c:pt>
                <c:pt idx="2292">
                  <c:v>0.22220000000000001</c:v>
                </c:pt>
                <c:pt idx="2293">
                  <c:v>0.22220000000000001</c:v>
                </c:pt>
                <c:pt idx="2294">
                  <c:v>0.22220000000000001</c:v>
                </c:pt>
                <c:pt idx="2295">
                  <c:v>0.22220000000000001</c:v>
                </c:pt>
                <c:pt idx="2296">
                  <c:v>0.22220000000000001</c:v>
                </c:pt>
                <c:pt idx="2297">
                  <c:v>0.22220000000000001</c:v>
                </c:pt>
                <c:pt idx="2298">
                  <c:v>0.22220000000000001</c:v>
                </c:pt>
                <c:pt idx="2299">
                  <c:v>0.22220000000000001</c:v>
                </c:pt>
                <c:pt idx="2300">
                  <c:v>0.22220000000000001</c:v>
                </c:pt>
                <c:pt idx="2301">
                  <c:v>0.22220000000000001</c:v>
                </c:pt>
                <c:pt idx="2302">
                  <c:v>0.22220000000000001</c:v>
                </c:pt>
                <c:pt idx="2303">
                  <c:v>0.22220000000000001</c:v>
                </c:pt>
                <c:pt idx="2304">
                  <c:v>0.22220000000000001</c:v>
                </c:pt>
                <c:pt idx="2305">
                  <c:v>0.22220000000000001</c:v>
                </c:pt>
                <c:pt idx="2306">
                  <c:v>0.22220000000000001</c:v>
                </c:pt>
                <c:pt idx="2307">
                  <c:v>0.22220000000000001</c:v>
                </c:pt>
                <c:pt idx="2308">
                  <c:v>0.22220000000000001</c:v>
                </c:pt>
                <c:pt idx="2309">
                  <c:v>0.22220000000000001</c:v>
                </c:pt>
                <c:pt idx="2310">
                  <c:v>0.22220000000000001</c:v>
                </c:pt>
                <c:pt idx="2311">
                  <c:v>0.22220000000000001</c:v>
                </c:pt>
                <c:pt idx="2312">
                  <c:v>0.22220000000000001</c:v>
                </c:pt>
                <c:pt idx="2313">
                  <c:v>0.22220000000000001</c:v>
                </c:pt>
                <c:pt idx="2314">
                  <c:v>0.22220000000000001</c:v>
                </c:pt>
                <c:pt idx="2315">
                  <c:v>0.22220000000000001</c:v>
                </c:pt>
                <c:pt idx="2316">
                  <c:v>0.22220000000000001</c:v>
                </c:pt>
                <c:pt idx="2317">
                  <c:v>0.22220000000000001</c:v>
                </c:pt>
                <c:pt idx="2318">
                  <c:v>0.22220000000000001</c:v>
                </c:pt>
                <c:pt idx="2319">
                  <c:v>0.22220000000000001</c:v>
                </c:pt>
                <c:pt idx="2320">
                  <c:v>0.22220000000000001</c:v>
                </c:pt>
                <c:pt idx="2321">
                  <c:v>0.22220000000000001</c:v>
                </c:pt>
                <c:pt idx="2322">
                  <c:v>0.22220000000000001</c:v>
                </c:pt>
                <c:pt idx="2323">
                  <c:v>0.22220000000000001</c:v>
                </c:pt>
                <c:pt idx="2324">
                  <c:v>0.22220000000000001</c:v>
                </c:pt>
                <c:pt idx="2325">
                  <c:v>0.22220000000000001</c:v>
                </c:pt>
                <c:pt idx="2326">
                  <c:v>0.22220000000000001</c:v>
                </c:pt>
                <c:pt idx="2327">
                  <c:v>0.22220000000000001</c:v>
                </c:pt>
                <c:pt idx="2328">
                  <c:v>0.22220000000000001</c:v>
                </c:pt>
                <c:pt idx="2329">
                  <c:v>0.22220000000000001</c:v>
                </c:pt>
                <c:pt idx="2330">
                  <c:v>0.22220000000000001</c:v>
                </c:pt>
                <c:pt idx="2331">
                  <c:v>0.22220000000000001</c:v>
                </c:pt>
                <c:pt idx="2332">
                  <c:v>0.22220000000000001</c:v>
                </c:pt>
                <c:pt idx="2333">
                  <c:v>0.22220000000000001</c:v>
                </c:pt>
                <c:pt idx="2334">
                  <c:v>0.22220000000000001</c:v>
                </c:pt>
                <c:pt idx="2335">
                  <c:v>0.22220000000000001</c:v>
                </c:pt>
                <c:pt idx="2336">
                  <c:v>0.33329999999999999</c:v>
                </c:pt>
                <c:pt idx="2337">
                  <c:v>0.33329999999999999</c:v>
                </c:pt>
                <c:pt idx="2338">
                  <c:v>0.33329999999999999</c:v>
                </c:pt>
                <c:pt idx="2339">
                  <c:v>0.33329999999999999</c:v>
                </c:pt>
                <c:pt idx="2340">
                  <c:v>0.33329999999999999</c:v>
                </c:pt>
                <c:pt idx="2341">
                  <c:v>0.33329999999999999</c:v>
                </c:pt>
                <c:pt idx="2342">
                  <c:v>0.33329999999999999</c:v>
                </c:pt>
                <c:pt idx="2343">
                  <c:v>0.33329999999999999</c:v>
                </c:pt>
                <c:pt idx="2344">
                  <c:v>0.33329999999999999</c:v>
                </c:pt>
                <c:pt idx="2345">
                  <c:v>0.33329999999999999</c:v>
                </c:pt>
                <c:pt idx="2346">
                  <c:v>0.33329999999999999</c:v>
                </c:pt>
                <c:pt idx="2347">
                  <c:v>0.33329999999999999</c:v>
                </c:pt>
                <c:pt idx="2348">
                  <c:v>0.33329999999999999</c:v>
                </c:pt>
                <c:pt idx="2349">
                  <c:v>0.33329999999999999</c:v>
                </c:pt>
                <c:pt idx="2350">
                  <c:v>0.33329999999999999</c:v>
                </c:pt>
                <c:pt idx="2351">
                  <c:v>0.33329999999999999</c:v>
                </c:pt>
                <c:pt idx="2352">
                  <c:v>0.33329999999999999</c:v>
                </c:pt>
                <c:pt idx="2353">
                  <c:v>0.33329999999999999</c:v>
                </c:pt>
                <c:pt idx="2354">
                  <c:v>0.33329999999999999</c:v>
                </c:pt>
                <c:pt idx="2355">
                  <c:v>0.33329999999999999</c:v>
                </c:pt>
                <c:pt idx="2356">
                  <c:v>0.33329999999999999</c:v>
                </c:pt>
                <c:pt idx="2357">
                  <c:v>0.33329999999999999</c:v>
                </c:pt>
                <c:pt idx="2358">
                  <c:v>0.33329999999999999</c:v>
                </c:pt>
                <c:pt idx="2359">
                  <c:v>0.33329999999999999</c:v>
                </c:pt>
                <c:pt idx="2360">
                  <c:v>0.33329999999999999</c:v>
                </c:pt>
                <c:pt idx="2361">
                  <c:v>0.33329999999999999</c:v>
                </c:pt>
                <c:pt idx="2362">
                  <c:v>0.33329999999999999</c:v>
                </c:pt>
                <c:pt idx="2363">
                  <c:v>0.33329999999999999</c:v>
                </c:pt>
                <c:pt idx="2364">
                  <c:v>0.33329999999999999</c:v>
                </c:pt>
                <c:pt idx="2365">
                  <c:v>0.33329999999999999</c:v>
                </c:pt>
                <c:pt idx="2366">
                  <c:v>0.33329999999999999</c:v>
                </c:pt>
                <c:pt idx="2367">
                  <c:v>0.33329999999999999</c:v>
                </c:pt>
                <c:pt idx="2368">
                  <c:v>0.33329999999999999</c:v>
                </c:pt>
                <c:pt idx="2369">
                  <c:v>0.33329999999999999</c:v>
                </c:pt>
                <c:pt idx="2370">
                  <c:v>0.33329999999999999</c:v>
                </c:pt>
                <c:pt idx="2371">
                  <c:v>0.33329999999999999</c:v>
                </c:pt>
                <c:pt idx="2372">
                  <c:v>0.33329999999999999</c:v>
                </c:pt>
                <c:pt idx="2373">
                  <c:v>0.33329999999999999</c:v>
                </c:pt>
                <c:pt idx="2374">
                  <c:v>0.33329999999999999</c:v>
                </c:pt>
                <c:pt idx="2375">
                  <c:v>0.33329999999999999</c:v>
                </c:pt>
                <c:pt idx="2376">
                  <c:v>0.33329999999999999</c:v>
                </c:pt>
                <c:pt idx="2377">
                  <c:v>0.33329999999999999</c:v>
                </c:pt>
                <c:pt idx="2378">
                  <c:v>0.33329999999999999</c:v>
                </c:pt>
                <c:pt idx="2379">
                  <c:v>0.33329999999999999</c:v>
                </c:pt>
                <c:pt idx="2380">
                  <c:v>0.33329999999999999</c:v>
                </c:pt>
                <c:pt idx="2381">
                  <c:v>0.33329999999999999</c:v>
                </c:pt>
                <c:pt idx="2382">
                  <c:v>0.33329999999999999</c:v>
                </c:pt>
                <c:pt idx="2383">
                  <c:v>0.33329999999999999</c:v>
                </c:pt>
                <c:pt idx="2384">
                  <c:v>0.33329999999999999</c:v>
                </c:pt>
                <c:pt idx="2385">
                  <c:v>0.33329999999999999</c:v>
                </c:pt>
                <c:pt idx="2386">
                  <c:v>0.33329999999999999</c:v>
                </c:pt>
                <c:pt idx="2387">
                  <c:v>0.33329999999999999</c:v>
                </c:pt>
                <c:pt idx="2388">
                  <c:v>0.33329999999999999</c:v>
                </c:pt>
                <c:pt idx="2389">
                  <c:v>0.33329999999999999</c:v>
                </c:pt>
                <c:pt idx="2390">
                  <c:v>0.33329999999999999</c:v>
                </c:pt>
                <c:pt idx="2391">
                  <c:v>0.33329999999999999</c:v>
                </c:pt>
                <c:pt idx="2392">
                  <c:v>0.33329999999999999</c:v>
                </c:pt>
                <c:pt idx="2393">
                  <c:v>0.33329999999999999</c:v>
                </c:pt>
                <c:pt idx="2394">
                  <c:v>0.33329999999999999</c:v>
                </c:pt>
                <c:pt idx="2395">
                  <c:v>0.33329999999999999</c:v>
                </c:pt>
                <c:pt idx="2396">
                  <c:v>0.33329999999999999</c:v>
                </c:pt>
                <c:pt idx="2397">
                  <c:v>0.33329999999999999</c:v>
                </c:pt>
                <c:pt idx="2398">
                  <c:v>0.33329999999999999</c:v>
                </c:pt>
                <c:pt idx="2399">
                  <c:v>0.33329999999999999</c:v>
                </c:pt>
                <c:pt idx="2400">
                  <c:v>0.33329999999999999</c:v>
                </c:pt>
                <c:pt idx="2401">
                  <c:v>0.33329999999999999</c:v>
                </c:pt>
                <c:pt idx="2402">
                  <c:v>0.33329999999999999</c:v>
                </c:pt>
                <c:pt idx="2403">
                  <c:v>0.33329999999999999</c:v>
                </c:pt>
                <c:pt idx="2404">
                  <c:v>0.33329999999999999</c:v>
                </c:pt>
                <c:pt idx="2405">
                  <c:v>0.33329999999999999</c:v>
                </c:pt>
                <c:pt idx="2406">
                  <c:v>0.33329999999999999</c:v>
                </c:pt>
                <c:pt idx="2407">
                  <c:v>0.33329999999999999</c:v>
                </c:pt>
                <c:pt idx="2408">
                  <c:v>0.33329999999999999</c:v>
                </c:pt>
                <c:pt idx="2409">
                  <c:v>0.33329999999999999</c:v>
                </c:pt>
                <c:pt idx="2410">
                  <c:v>0.33329999999999999</c:v>
                </c:pt>
                <c:pt idx="2411">
                  <c:v>0.33329999999999999</c:v>
                </c:pt>
                <c:pt idx="2412">
                  <c:v>0.33329999999999999</c:v>
                </c:pt>
                <c:pt idx="2413">
                  <c:v>0.33329999999999999</c:v>
                </c:pt>
                <c:pt idx="2414">
                  <c:v>0.33329999999999999</c:v>
                </c:pt>
                <c:pt idx="2415">
                  <c:v>0.33329999999999999</c:v>
                </c:pt>
                <c:pt idx="2416">
                  <c:v>0.33329999999999999</c:v>
                </c:pt>
                <c:pt idx="2417">
                  <c:v>0.33329999999999999</c:v>
                </c:pt>
                <c:pt idx="2418">
                  <c:v>0.33329999999999999</c:v>
                </c:pt>
                <c:pt idx="2419">
                  <c:v>0.33329999999999999</c:v>
                </c:pt>
                <c:pt idx="2420">
                  <c:v>0.33329999999999999</c:v>
                </c:pt>
                <c:pt idx="2421">
                  <c:v>0.33329999999999999</c:v>
                </c:pt>
                <c:pt idx="2422">
                  <c:v>0.33329999999999999</c:v>
                </c:pt>
                <c:pt idx="2423">
                  <c:v>0.33329999999999999</c:v>
                </c:pt>
                <c:pt idx="2424">
                  <c:v>0.33329999999999999</c:v>
                </c:pt>
                <c:pt idx="2425">
                  <c:v>0.33329999999999999</c:v>
                </c:pt>
                <c:pt idx="2426">
                  <c:v>0.33329999999999999</c:v>
                </c:pt>
                <c:pt idx="2427">
                  <c:v>0.33329999999999999</c:v>
                </c:pt>
                <c:pt idx="2428">
                  <c:v>0.33329999999999999</c:v>
                </c:pt>
                <c:pt idx="2429">
                  <c:v>0.33329999999999999</c:v>
                </c:pt>
                <c:pt idx="2430">
                  <c:v>0.33329999999999999</c:v>
                </c:pt>
                <c:pt idx="2431">
                  <c:v>0.33329999999999999</c:v>
                </c:pt>
                <c:pt idx="2432">
                  <c:v>0.33329999999999999</c:v>
                </c:pt>
                <c:pt idx="2433">
                  <c:v>0.33329999999999999</c:v>
                </c:pt>
                <c:pt idx="2434">
                  <c:v>0.33329999999999999</c:v>
                </c:pt>
                <c:pt idx="2435">
                  <c:v>0.33329999999999999</c:v>
                </c:pt>
                <c:pt idx="2436">
                  <c:v>0.33329999999999999</c:v>
                </c:pt>
                <c:pt idx="2437">
                  <c:v>0.33329999999999999</c:v>
                </c:pt>
                <c:pt idx="2438">
                  <c:v>0.33329999999999999</c:v>
                </c:pt>
                <c:pt idx="2439">
                  <c:v>0.33329999999999999</c:v>
                </c:pt>
                <c:pt idx="2440">
                  <c:v>0.33329999999999999</c:v>
                </c:pt>
                <c:pt idx="2441">
                  <c:v>0.33329999999999999</c:v>
                </c:pt>
                <c:pt idx="2442">
                  <c:v>0.33329999999999999</c:v>
                </c:pt>
                <c:pt idx="2443">
                  <c:v>0.33329999999999999</c:v>
                </c:pt>
                <c:pt idx="2444">
                  <c:v>0.33329999999999999</c:v>
                </c:pt>
                <c:pt idx="2445">
                  <c:v>0.33329999999999999</c:v>
                </c:pt>
                <c:pt idx="2446">
                  <c:v>0.33329999999999999</c:v>
                </c:pt>
                <c:pt idx="2447">
                  <c:v>0.33329999999999999</c:v>
                </c:pt>
                <c:pt idx="2448">
                  <c:v>0.33329999999999999</c:v>
                </c:pt>
                <c:pt idx="2449">
                  <c:v>0.33329999999999999</c:v>
                </c:pt>
                <c:pt idx="2450">
                  <c:v>0.33329999999999999</c:v>
                </c:pt>
                <c:pt idx="2451">
                  <c:v>0.33329999999999999</c:v>
                </c:pt>
                <c:pt idx="2452">
                  <c:v>0.33329999999999999</c:v>
                </c:pt>
                <c:pt idx="2453">
                  <c:v>0.33329999999999999</c:v>
                </c:pt>
                <c:pt idx="2454">
                  <c:v>0.33329999999999999</c:v>
                </c:pt>
                <c:pt idx="2455">
                  <c:v>0.33329999999999999</c:v>
                </c:pt>
                <c:pt idx="2456">
                  <c:v>0.33329999999999999</c:v>
                </c:pt>
                <c:pt idx="2457">
                  <c:v>0.33329999999999999</c:v>
                </c:pt>
                <c:pt idx="2458">
                  <c:v>0.33329999999999999</c:v>
                </c:pt>
                <c:pt idx="2459">
                  <c:v>0.33329999999999999</c:v>
                </c:pt>
                <c:pt idx="2460">
                  <c:v>0.33329999999999999</c:v>
                </c:pt>
                <c:pt idx="2461">
                  <c:v>0.33329999999999999</c:v>
                </c:pt>
                <c:pt idx="2462">
                  <c:v>0.33329999999999999</c:v>
                </c:pt>
                <c:pt idx="2463">
                  <c:v>0.33329999999999999</c:v>
                </c:pt>
                <c:pt idx="2464">
                  <c:v>0.33329999999999999</c:v>
                </c:pt>
                <c:pt idx="2465">
                  <c:v>0.33329999999999999</c:v>
                </c:pt>
                <c:pt idx="2466">
                  <c:v>0.33329999999999999</c:v>
                </c:pt>
                <c:pt idx="2467">
                  <c:v>0.33329999999999999</c:v>
                </c:pt>
                <c:pt idx="2468">
                  <c:v>0.33329999999999999</c:v>
                </c:pt>
                <c:pt idx="2469">
                  <c:v>0.33329999999999999</c:v>
                </c:pt>
                <c:pt idx="2470">
                  <c:v>0.33329999999999999</c:v>
                </c:pt>
                <c:pt idx="2471">
                  <c:v>0.33329999999999999</c:v>
                </c:pt>
                <c:pt idx="2472">
                  <c:v>0.33329999999999999</c:v>
                </c:pt>
                <c:pt idx="2473">
                  <c:v>0.33329999999999999</c:v>
                </c:pt>
                <c:pt idx="2474">
                  <c:v>0.33329999999999999</c:v>
                </c:pt>
                <c:pt idx="2475">
                  <c:v>0.33329999999999999</c:v>
                </c:pt>
                <c:pt idx="2476">
                  <c:v>0.33329999999999999</c:v>
                </c:pt>
                <c:pt idx="2477">
                  <c:v>0.33329999999999999</c:v>
                </c:pt>
                <c:pt idx="2478">
                  <c:v>0.33329999999999999</c:v>
                </c:pt>
                <c:pt idx="2479">
                  <c:v>0.33329999999999999</c:v>
                </c:pt>
                <c:pt idx="2480">
                  <c:v>0.33329999999999999</c:v>
                </c:pt>
                <c:pt idx="2481">
                  <c:v>0.33329999999999999</c:v>
                </c:pt>
                <c:pt idx="2482">
                  <c:v>0.33329999999999999</c:v>
                </c:pt>
                <c:pt idx="2483">
                  <c:v>0.33329999999999999</c:v>
                </c:pt>
                <c:pt idx="2484">
                  <c:v>0.33329999999999999</c:v>
                </c:pt>
                <c:pt idx="2485">
                  <c:v>0.33329999999999999</c:v>
                </c:pt>
                <c:pt idx="2486">
                  <c:v>0.33329999999999999</c:v>
                </c:pt>
                <c:pt idx="2487">
                  <c:v>0.33329999999999999</c:v>
                </c:pt>
                <c:pt idx="2488">
                  <c:v>0.33329999999999999</c:v>
                </c:pt>
                <c:pt idx="2489">
                  <c:v>0.33329999999999999</c:v>
                </c:pt>
                <c:pt idx="2490">
                  <c:v>0.33329999999999999</c:v>
                </c:pt>
                <c:pt idx="2491">
                  <c:v>0.33329999999999999</c:v>
                </c:pt>
                <c:pt idx="2492">
                  <c:v>0.33329999999999999</c:v>
                </c:pt>
                <c:pt idx="2493">
                  <c:v>0.33329999999999999</c:v>
                </c:pt>
                <c:pt idx="2494">
                  <c:v>0.33329999999999999</c:v>
                </c:pt>
                <c:pt idx="2495">
                  <c:v>0.33329999999999999</c:v>
                </c:pt>
                <c:pt idx="2496">
                  <c:v>0.33329999999999999</c:v>
                </c:pt>
                <c:pt idx="2497">
                  <c:v>0.33329999999999999</c:v>
                </c:pt>
                <c:pt idx="2498">
                  <c:v>0.33329999999999999</c:v>
                </c:pt>
                <c:pt idx="2499">
                  <c:v>0.33329999999999999</c:v>
                </c:pt>
                <c:pt idx="2500">
                  <c:v>0.33329999999999999</c:v>
                </c:pt>
                <c:pt idx="2501">
                  <c:v>0.33329999999999999</c:v>
                </c:pt>
                <c:pt idx="2502">
                  <c:v>0.33329999999999999</c:v>
                </c:pt>
                <c:pt idx="2503">
                  <c:v>0.33329999999999999</c:v>
                </c:pt>
                <c:pt idx="2504">
                  <c:v>0.33329999999999999</c:v>
                </c:pt>
                <c:pt idx="2505">
                  <c:v>0.33329999999999999</c:v>
                </c:pt>
                <c:pt idx="2506">
                  <c:v>0.33329999999999999</c:v>
                </c:pt>
                <c:pt idx="2507">
                  <c:v>0.33329999999999999</c:v>
                </c:pt>
                <c:pt idx="2508">
                  <c:v>0.33329999999999999</c:v>
                </c:pt>
                <c:pt idx="2509">
                  <c:v>0.33329999999999999</c:v>
                </c:pt>
                <c:pt idx="2510">
                  <c:v>0.33329999999999999</c:v>
                </c:pt>
                <c:pt idx="2511">
                  <c:v>0.33329999999999999</c:v>
                </c:pt>
                <c:pt idx="2512">
                  <c:v>0.33329999999999999</c:v>
                </c:pt>
                <c:pt idx="2513">
                  <c:v>0.33329999999999999</c:v>
                </c:pt>
                <c:pt idx="2514">
                  <c:v>0.33329999999999999</c:v>
                </c:pt>
                <c:pt idx="2515">
                  <c:v>0.33329999999999999</c:v>
                </c:pt>
                <c:pt idx="2516">
                  <c:v>0.33329999999999999</c:v>
                </c:pt>
                <c:pt idx="2517">
                  <c:v>0.33329999999999999</c:v>
                </c:pt>
                <c:pt idx="2518">
                  <c:v>0.33329999999999999</c:v>
                </c:pt>
                <c:pt idx="2519">
                  <c:v>0.33329999999999999</c:v>
                </c:pt>
                <c:pt idx="2520">
                  <c:v>0.33329999999999999</c:v>
                </c:pt>
                <c:pt idx="2521">
                  <c:v>0.33329999999999999</c:v>
                </c:pt>
                <c:pt idx="2522">
                  <c:v>0.33329999999999999</c:v>
                </c:pt>
                <c:pt idx="2523">
                  <c:v>0.33329999999999999</c:v>
                </c:pt>
                <c:pt idx="2524">
                  <c:v>0.33329999999999999</c:v>
                </c:pt>
                <c:pt idx="2525">
                  <c:v>0.33329999999999999</c:v>
                </c:pt>
                <c:pt idx="2526">
                  <c:v>0.33329999999999999</c:v>
                </c:pt>
                <c:pt idx="2527">
                  <c:v>0.33329999999999999</c:v>
                </c:pt>
                <c:pt idx="2528">
                  <c:v>0.33329999999999999</c:v>
                </c:pt>
                <c:pt idx="2529">
                  <c:v>0.33329999999999999</c:v>
                </c:pt>
                <c:pt idx="2530">
                  <c:v>0.33329999999999999</c:v>
                </c:pt>
                <c:pt idx="2531">
                  <c:v>0.33329999999999999</c:v>
                </c:pt>
                <c:pt idx="2532">
                  <c:v>0.33329999999999999</c:v>
                </c:pt>
                <c:pt idx="2533">
                  <c:v>0.33329999999999999</c:v>
                </c:pt>
                <c:pt idx="2534">
                  <c:v>0.33329999999999999</c:v>
                </c:pt>
                <c:pt idx="2535">
                  <c:v>0.33329999999999999</c:v>
                </c:pt>
                <c:pt idx="2536">
                  <c:v>0.33329999999999999</c:v>
                </c:pt>
                <c:pt idx="2537">
                  <c:v>0.33329999999999999</c:v>
                </c:pt>
                <c:pt idx="2538">
                  <c:v>0.33329999999999999</c:v>
                </c:pt>
                <c:pt idx="2539">
                  <c:v>0.33329999999999999</c:v>
                </c:pt>
                <c:pt idx="2540">
                  <c:v>0.33329999999999999</c:v>
                </c:pt>
                <c:pt idx="2541">
                  <c:v>0.33329999999999999</c:v>
                </c:pt>
                <c:pt idx="2542">
                  <c:v>0.33329999999999999</c:v>
                </c:pt>
                <c:pt idx="2543">
                  <c:v>0.33329999999999999</c:v>
                </c:pt>
                <c:pt idx="2544">
                  <c:v>0.33329999999999999</c:v>
                </c:pt>
                <c:pt idx="2545">
                  <c:v>0.33329999999999999</c:v>
                </c:pt>
                <c:pt idx="2546">
                  <c:v>0.33329999999999999</c:v>
                </c:pt>
                <c:pt idx="2547">
                  <c:v>0.33329999999999999</c:v>
                </c:pt>
                <c:pt idx="2548">
                  <c:v>0.33329999999999999</c:v>
                </c:pt>
                <c:pt idx="2549">
                  <c:v>0.33329999999999999</c:v>
                </c:pt>
                <c:pt idx="2550">
                  <c:v>0.33329999999999999</c:v>
                </c:pt>
                <c:pt idx="2551">
                  <c:v>0.33329999999999999</c:v>
                </c:pt>
                <c:pt idx="2552">
                  <c:v>0.33329999999999999</c:v>
                </c:pt>
                <c:pt idx="2553">
                  <c:v>0.33329999999999999</c:v>
                </c:pt>
                <c:pt idx="2554">
                  <c:v>0.33329999999999999</c:v>
                </c:pt>
                <c:pt idx="2555">
                  <c:v>0.33329999999999999</c:v>
                </c:pt>
                <c:pt idx="2556">
                  <c:v>0.33329999999999999</c:v>
                </c:pt>
                <c:pt idx="2557">
                  <c:v>0.33329999999999999</c:v>
                </c:pt>
                <c:pt idx="2558">
                  <c:v>0.33329999999999999</c:v>
                </c:pt>
                <c:pt idx="2559">
                  <c:v>0.33329999999999999</c:v>
                </c:pt>
                <c:pt idx="2560">
                  <c:v>0.33329999999999999</c:v>
                </c:pt>
                <c:pt idx="2561">
                  <c:v>0.33329999999999999</c:v>
                </c:pt>
                <c:pt idx="2562">
                  <c:v>0.33329999999999999</c:v>
                </c:pt>
                <c:pt idx="2563">
                  <c:v>0.33329999999999999</c:v>
                </c:pt>
                <c:pt idx="2564">
                  <c:v>0.33329999999999999</c:v>
                </c:pt>
                <c:pt idx="2565">
                  <c:v>0.33329999999999999</c:v>
                </c:pt>
                <c:pt idx="2566">
                  <c:v>0.33329999999999999</c:v>
                </c:pt>
                <c:pt idx="2567">
                  <c:v>0.33329999999999999</c:v>
                </c:pt>
                <c:pt idx="2568">
                  <c:v>0.33329999999999999</c:v>
                </c:pt>
                <c:pt idx="2569">
                  <c:v>0.33329999999999999</c:v>
                </c:pt>
                <c:pt idx="2570">
                  <c:v>0.33329999999999999</c:v>
                </c:pt>
                <c:pt idx="2571">
                  <c:v>0.33329999999999999</c:v>
                </c:pt>
                <c:pt idx="2572">
                  <c:v>0.33329999999999999</c:v>
                </c:pt>
                <c:pt idx="2573">
                  <c:v>0.33329999999999999</c:v>
                </c:pt>
                <c:pt idx="2574">
                  <c:v>0.33329999999999999</c:v>
                </c:pt>
                <c:pt idx="2575">
                  <c:v>0.33329999999999999</c:v>
                </c:pt>
                <c:pt idx="2576">
                  <c:v>0.33329999999999999</c:v>
                </c:pt>
                <c:pt idx="2577">
                  <c:v>0.33329999999999999</c:v>
                </c:pt>
                <c:pt idx="2578">
                  <c:v>0.33329999999999999</c:v>
                </c:pt>
                <c:pt idx="2579">
                  <c:v>0.33329999999999999</c:v>
                </c:pt>
                <c:pt idx="2580">
                  <c:v>0.33329999999999999</c:v>
                </c:pt>
                <c:pt idx="2581">
                  <c:v>0.33329999999999999</c:v>
                </c:pt>
                <c:pt idx="2582">
                  <c:v>0.33329999999999999</c:v>
                </c:pt>
                <c:pt idx="2583">
                  <c:v>0.33329999999999999</c:v>
                </c:pt>
                <c:pt idx="2584">
                  <c:v>0.33329999999999999</c:v>
                </c:pt>
                <c:pt idx="2585">
                  <c:v>0.33329999999999999</c:v>
                </c:pt>
                <c:pt idx="2586">
                  <c:v>0.33329999999999999</c:v>
                </c:pt>
                <c:pt idx="2587">
                  <c:v>0.33329999999999999</c:v>
                </c:pt>
                <c:pt idx="2588">
                  <c:v>0.33329999999999999</c:v>
                </c:pt>
                <c:pt idx="2589">
                  <c:v>0.33329999999999999</c:v>
                </c:pt>
                <c:pt idx="2590">
                  <c:v>0.33329999999999999</c:v>
                </c:pt>
                <c:pt idx="2591">
                  <c:v>0.33329999999999999</c:v>
                </c:pt>
                <c:pt idx="2592">
                  <c:v>0.33329999999999999</c:v>
                </c:pt>
                <c:pt idx="2593">
                  <c:v>0.33329999999999999</c:v>
                </c:pt>
                <c:pt idx="2594">
                  <c:v>0.33329999999999999</c:v>
                </c:pt>
                <c:pt idx="2595">
                  <c:v>0.33329999999999999</c:v>
                </c:pt>
                <c:pt idx="2596">
                  <c:v>0.33329999999999999</c:v>
                </c:pt>
                <c:pt idx="2597">
                  <c:v>0.33329999999999999</c:v>
                </c:pt>
                <c:pt idx="2598">
                  <c:v>0.33329999999999999</c:v>
                </c:pt>
                <c:pt idx="2599">
                  <c:v>0.33329999999999999</c:v>
                </c:pt>
                <c:pt idx="2600">
                  <c:v>0.33329999999999999</c:v>
                </c:pt>
                <c:pt idx="2601">
                  <c:v>0.33329999999999999</c:v>
                </c:pt>
                <c:pt idx="2602">
                  <c:v>0.33329999999999999</c:v>
                </c:pt>
                <c:pt idx="2603">
                  <c:v>0.33329999999999999</c:v>
                </c:pt>
                <c:pt idx="2604">
                  <c:v>0.33329999999999999</c:v>
                </c:pt>
                <c:pt idx="2605">
                  <c:v>0.33329999999999999</c:v>
                </c:pt>
                <c:pt idx="2606">
                  <c:v>0.33329999999999999</c:v>
                </c:pt>
                <c:pt idx="2607">
                  <c:v>0.33329999999999999</c:v>
                </c:pt>
                <c:pt idx="2608">
                  <c:v>0.33329999999999999</c:v>
                </c:pt>
                <c:pt idx="2609">
                  <c:v>0.33329999999999999</c:v>
                </c:pt>
                <c:pt idx="2610">
                  <c:v>0.33329999999999999</c:v>
                </c:pt>
                <c:pt idx="2611">
                  <c:v>0.33329999999999999</c:v>
                </c:pt>
                <c:pt idx="2612">
                  <c:v>0.33329999999999999</c:v>
                </c:pt>
                <c:pt idx="2613">
                  <c:v>0.33329999999999999</c:v>
                </c:pt>
                <c:pt idx="2614">
                  <c:v>0.33329999999999999</c:v>
                </c:pt>
                <c:pt idx="2615">
                  <c:v>0.33329999999999999</c:v>
                </c:pt>
                <c:pt idx="2616">
                  <c:v>0.33329999999999999</c:v>
                </c:pt>
                <c:pt idx="2617">
                  <c:v>0.33329999999999999</c:v>
                </c:pt>
                <c:pt idx="2618">
                  <c:v>0.33329999999999999</c:v>
                </c:pt>
                <c:pt idx="2619">
                  <c:v>0.33329999999999999</c:v>
                </c:pt>
                <c:pt idx="2620">
                  <c:v>0.33329999999999999</c:v>
                </c:pt>
                <c:pt idx="2621">
                  <c:v>0.33329999999999999</c:v>
                </c:pt>
                <c:pt idx="2622">
                  <c:v>0.33329999999999999</c:v>
                </c:pt>
                <c:pt idx="2623">
                  <c:v>0.33329999999999999</c:v>
                </c:pt>
                <c:pt idx="2624">
                  <c:v>0.33329999999999999</c:v>
                </c:pt>
                <c:pt idx="2625">
                  <c:v>0.33329999999999999</c:v>
                </c:pt>
                <c:pt idx="2626">
                  <c:v>0.33329999999999999</c:v>
                </c:pt>
                <c:pt idx="2627">
                  <c:v>0.33329999999999999</c:v>
                </c:pt>
                <c:pt idx="2628">
                  <c:v>0.33329999999999999</c:v>
                </c:pt>
                <c:pt idx="2629">
                  <c:v>0.33329999999999999</c:v>
                </c:pt>
                <c:pt idx="2630">
                  <c:v>0.33329999999999999</c:v>
                </c:pt>
                <c:pt idx="2631">
                  <c:v>0.33329999999999999</c:v>
                </c:pt>
                <c:pt idx="2632">
                  <c:v>0.33329999999999999</c:v>
                </c:pt>
                <c:pt idx="2633">
                  <c:v>0.33329999999999999</c:v>
                </c:pt>
                <c:pt idx="2634">
                  <c:v>0.33329999999999999</c:v>
                </c:pt>
                <c:pt idx="2635">
                  <c:v>0.33329999999999999</c:v>
                </c:pt>
                <c:pt idx="2636">
                  <c:v>0.33329999999999999</c:v>
                </c:pt>
                <c:pt idx="2637">
                  <c:v>0.33329999999999999</c:v>
                </c:pt>
                <c:pt idx="2638">
                  <c:v>0.33329999999999999</c:v>
                </c:pt>
                <c:pt idx="2639">
                  <c:v>0.33329999999999999</c:v>
                </c:pt>
                <c:pt idx="2640">
                  <c:v>0.33329999999999999</c:v>
                </c:pt>
                <c:pt idx="2641">
                  <c:v>0.33329999999999999</c:v>
                </c:pt>
                <c:pt idx="2642">
                  <c:v>0.33329999999999999</c:v>
                </c:pt>
                <c:pt idx="2643">
                  <c:v>0.33329999999999999</c:v>
                </c:pt>
                <c:pt idx="2644">
                  <c:v>0.33329999999999999</c:v>
                </c:pt>
                <c:pt idx="2645">
                  <c:v>0.33329999999999999</c:v>
                </c:pt>
                <c:pt idx="2646">
                  <c:v>0.33329999999999999</c:v>
                </c:pt>
                <c:pt idx="2647">
                  <c:v>0.33329999999999999</c:v>
                </c:pt>
                <c:pt idx="2648">
                  <c:v>0.33329999999999999</c:v>
                </c:pt>
                <c:pt idx="2649">
                  <c:v>0.33329999999999999</c:v>
                </c:pt>
                <c:pt idx="2650">
                  <c:v>0.33329999999999999</c:v>
                </c:pt>
                <c:pt idx="2651">
                  <c:v>0.33329999999999999</c:v>
                </c:pt>
                <c:pt idx="2652">
                  <c:v>0.33329999999999999</c:v>
                </c:pt>
                <c:pt idx="2653">
                  <c:v>0.33329999999999999</c:v>
                </c:pt>
                <c:pt idx="2654">
                  <c:v>0.33329999999999999</c:v>
                </c:pt>
                <c:pt idx="2655">
                  <c:v>0.33329999999999999</c:v>
                </c:pt>
                <c:pt idx="2656">
                  <c:v>0.33329999999999999</c:v>
                </c:pt>
                <c:pt idx="2657">
                  <c:v>0.33329999999999999</c:v>
                </c:pt>
                <c:pt idx="2658">
                  <c:v>0.33329999999999999</c:v>
                </c:pt>
                <c:pt idx="2659">
                  <c:v>0.33329999999999999</c:v>
                </c:pt>
                <c:pt idx="2660">
                  <c:v>0.33329999999999999</c:v>
                </c:pt>
                <c:pt idx="2661">
                  <c:v>0.33329999999999999</c:v>
                </c:pt>
                <c:pt idx="2662">
                  <c:v>0.33329999999999999</c:v>
                </c:pt>
                <c:pt idx="2663">
                  <c:v>0.33329999999999999</c:v>
                </c:pt>
                <c:pt idx="2664">
                  <c:v>0.33329999999999999</c:v>
                </c:pt>
                <c:pt idx="2665">
                  <c:v>0.33329999999999999</c:v>
                </c:pt>
                <c:pt idx="2666">
                  <c:v>0.33329999999999999</c:v>
                </c:pt>
                <c:pt idx="2667">
                  <c:v>0.33329999999999999</c:v>
                </c:pt>
                <c:pt idx="2668">
                  <c:v>0.33329999999999999</c:v>
                </c:pt>
                <c:pt idx="2669">
                  <c:v>0.33329999999999999</c:v>
                </c:pt>
                <c:pt idx="2670">
                  <c:v>0.33329999999999999</c:v>
                </c:pt>
                <c:pt idx="2671">
                  <c:v>0.33329999999999999</c:v>
                </c:pt>
                <c:pt idx="2672">
                  <c:v>0.33329999999999999</c:v>
                </c:pt>
                <c:pt idx="2673">
                  <c:v>0.33329999999999999</c:v>
                </c:pt>
                <c:pt idx="2674">
                  <c:v>0.33329999999999999</c:v>
                </c:pt>
                <c:pt idx="2675">
                  <c:v>0.33329999999999999</c:v>
                </c:pt>
                <c:pt idx="2676">
                  <c:v>0.33329999999999999</c:v>
                </c:pt>
                <c:pt idx="2677">
                  <c:v>0.33329999999999999</c:v>
                </c:pt>
                <c:pt idx="2678">
                  <c:v>0.33329999999999999</c:v>
                </c:pt>
                <c:pt idx="2679">
                  <c:v>0.33329999999999999</c:v>
                </c:pt>
                <c:pt idx="2680">
                  <c:v>0.33329999999999999</c:v>
                </c:pt>
                <c:pt idx="2681">
                  <c:v>0.33329999999999999</c:v>
                </c:pt>
                <c:pt idx="2682">
                  <c:v>0.33329999999999999</c:v>
                </c:pt>
                <c:pt idx="2683">
                  <c:v>0.33329999999999999</c:v>
                </c:pt>
                <c:pt idx="2684">
                  <c:v>0.33329999999999999</c:v>
                </c:pt>
                <c:pt idx="2685">
                  <c:v>0.33329999999999999</c:v>
                </c:pt>
                <c:pt idx="2686">
                  <c:v>0.33329999999999999</c:v>
                </c:pt>
                <c:pt idx="2687">
                  <c:v>0.33329999999999999</c:v>
                </c:pt>
                <c:pt idx="2688">
                  <c:v>0.33329999999999999</c:v>
                </c:pt>
                <c:pt idx="2689">
                  <c:v>0.33329999999999999</c:v>
                </c:pt>
                <c:pt idx="2690">
                  <c:v>0.33329999999999999</c:v>
                </c:pt>
                <c:pt idx="2691">
                  <c:v>0.33329999999999999</c:v>
                </c:pt>
                <c:pt idx="2692">
                  <c:v>0.33329999999999999</c:v>
                </c:pt>
                <c:pt idx="2693">
                  <c:v>0.33329999999999999</c:v>
                </c:pt>
                <c:pt idx="2694">
                  <c:v>0.33329999999999999</c:v>
                </c:pt>
                <c:pt idx="2695">
                  <c:v>0.33329999999999999</c:v>
                </c:pt>
                <c:pt idx="2696">
                  <c:v>0.33329999999999999</c:v>
                </c:pt>
                <c:pt idx="2697">
                  <c:v>0.33329999999999999</c:v>
                </c:pt>
                <c:pt idx="2698">
                  <c:v>0.33329999999999999</c:v>
                </c:pt>
                <c:pt idx="2699">
                  <c:v>0.33329999999999999</c:v>
                </c:pt>
                <c:pt idx="2700">
                  <c:v>0.33329999999999999</c:v>
                </c:pt>
                <c:pt idx="2701">
                  <c:v>0.33329999999999999</c:v>
                </c:pt>
                <c:pt idx="2702">
                  <c:v>0.33329999999999999</c:v>
                </c:pt>
                <c:pt idx="2703">
                  <c:v>0.33329999999999999</c:v>
                </c:pt>
                <c:pt idx="2704">
                  <c:v>0.33329999999999999</c:v>
                </c:pt>
                <c:pt idx="2705">
                  <c:v>0.33329999999999999</c:v>
                </c:pt>
                <c:pt idx="2706">
                  <c:v>0.33329999999999999</c:v>
                </c:pt>
                <c:pt idx="2707">
                  <c:v>0.33329999999999999</c:v>
                </c:pt>
                <c:pt idx="2708">
                  <c:v>0.33329999999999999</c:v>
                </c:pt>
                <c:pt idx="2709">
                  <c:v>0.33329999999999999</c:v>
                </c:pt>
                <c:pt idx="2710">
                  <c:v>0.33329999999999999</c:v>
                </c:pt>
                <c:pt idx="2711">
                  <c:v>0.33329999999999999</c:v>
                </c:pt>
                <c:pt idx="2712">
                  <c:v>0.33329999999999999</c:v>
                </c:pt>
                <c:pt idx="2713">
                  <c:v>0.33329999999999999</c:v>
                </c:pt>
                <c:pt idx="2714">
                  <c:v>0.33329999999999999</c:v>
                </c:pt>
                <c:pt idx="2715">
                  <c:v>0.33329999999999999</c:v>
                </c:pt>
                <c:pt idx="2716">
                  <c:v>0.33329999999999999</c:v>
                </c:pt>
                <c:pt idx="2717">
                  <c:v>0.33329999999999999</c:v>
                </c:pt>
                <c:pt idx="2718">
                  <c:v>0.33329999999999999</c:v>
                </c:pt>
                <c:pt idx="2719">
                  <c:v>0.33329999999999999</c:v>
                </c:pt>
                <c:pt idx="2720">
                  <c:v>0.33329999999999999</c:v>
                </c:pt>
                <c:pt idx="2721">
                  <c:v>0.33329999999999999</c:v>
                </c:pt>
                <c:pt idx="2722">
                  <c:v>0.33329999999999999</c:v>
                </c:pt>
                <c:pt idx="2723">
                  <c:v>0.33329999999999999</c:v>
                </c:pt>
                <c:pt idx="2724">
                  <c:v>0.33329999999999999</c:v>
                </c:pt>
                <c:pt idx="2725">
                  <c:v>0.33329999999999999</c:v>
                </c:pt>
                <c:pt idx="2726">
                  <c:v>0.33329999999999999</c:v>
                </c:pt>
                <c:pt idx="2727">
                  <c:v>0.33329999999999999</c:v>
                </c:pt>
                <c:pt idx="2728">
                  <c:v>0.33329999999999999</c:v>
                </c:pt>
                <c:pt idx="2729">
                  <c:v>0.33329999999999999</c:v>
                </c:pt>
                <c:pt idx="2730">
                  <c:v>0.33329999999999999</c:v>
                </c:pt>
                <c:pt idx="2731">
                  <c:v>0.33329999999999999</c:v>
                </c:pt>
                <c:pt idx="2732">
                  <c:v>0.33329999999999999</c:v>
                </c:pt>
                <c:pt idx="2733">
                  <c:v>0.33329999999999999</c:v>
                </c:pt>
                <c:pt idx="2734">
                  <c:v>0.33329999999999999</c:v>
                </c:pt>
                <c:pt idx="2735">
                  <c:v>0.33329999999999999</c:v>
                </c:pt>
                <c:pt idx="2736">
                  <c:v>0.33329999999999999</c:v>
                </c:pt>
                <c:pt idx="2737">
                  <c:v>0.33329999999999999</c:v>
                </c:pt>
                <c:pt idx="2738">
                  <c:v>0.33329999999999999</c:v>
                </c:pt>
                <c:pt idx="2739">
                  <c:v>0.33329999999999999</c:v>
                </c:pt>
                <c:pt idx="2740">
                  <c:v>0.33329999999999999</c:v>
                </c:pt>
                <c:pt idx="2741">
                  <c:v>0.33329999999999999</c:v>
                </c:pt>
                <c:pt idx="2742">
                  <c:v>0.33329999999999999</c:v>
                </c:pt>
                <c:pt idx="2743">
                  <c:v>0.33329999999999999</c:v>
                </c:pt>
                <c:pt idx="2744">
                  <c:v>0.33329999999999999</c:v>
                </c:pt>
                <c:pt idx="2745">
                  <c:v>0.33329999999999999</c:v>
                </c:pt>
                <c:pt idx="2746">
                  <c:v>0.33329999999999999</c:v>
                </c:pt>
                <c:pt idx="2747">
                  <c:v>0.33329999999999999</c:v>
                </c:pt>
                <c:pt idx="2748">
                  <c:v>0.33329999999999999</c:v>
                </c:pt>
                <c:pt idx="2749">
                  <c:v>0.33329999999999999</c:v>
                </c:pt>
                <c:pt idx="2750">
                  <c:v>0.33329999999999999</c:v>
                </c:pt>
                <c:pt idx="2751">
                  <c:v>0.33329999999999999</c:v>
                </c:pt>
                <c:pt idx="2752">
                  <c:v>0.33329999999999999</c:v>
                </c:pt>
                <c:pt idx="2753">
                  <c:v>0.33329999999999999</c:v>
                </c:pt>
                <c:pt idx="2754">
                  <c:v>0.33329999999999999</c:v>
                </c:pt>
                <c:pt idx="2755">
                  <c:v>0.33329999999999999</c:v>
                </c:pt>
                <c:pt idx="2756">
                  <c:v>0.44440000000000002</c:v>
                </c:pt>
                <c:pt idx="2757">
                  <c:v>0.44440000000000002</c:v>
                </c:pt>
                <c:pt idx="2758">
                  <c:v>0.44440000000000002</c:v>
                </c:pt>
                <c:pt idx="2759">
                  <c:v>0.44440000000000002</c:v>
                </c:pt>
                <c:pt idx="2760">
                  <c:v>0.44440000000000002</c:v>
                </c:pt>
                <c:pt idx="2761">
                  <c:v>0.44440000000000002</c:v>
                </c:pt>
                <c:pt idx="2762">
                  <c:v>0.44440000000000002</c:v>
                </c:pt>
                <c:pt idx="2763">
                  <c:v>0.44440000000000002</c:v>
                </c:pt>
                <c:pt idx="2764">
                  <c:v>0.44440000000000002</c:v>
                </c:pt>
                <c:pt idx="2765">
                  <c:v>0.44440000000000002</c:v>
                </c:pt>
                <c:pt idx="2766">
                  <c:v>0.44440000000000002</c:v>
                </c:pt>
                <c:pt idx="2767">
                  <c:v>0.44440000000000002</c:v>
                </c:pt>
                <c:pt idx="2768">
                  <c:v>0.44440000000000002</c:v>
                </c:pt>
                <c:pt idx="2769">
                  <c:v>0.44440000000000002</c:v>
                </c:pt>
                <c:pt idx="2770">
                  <c:v>0.44440000000000002</c:v>
                </c:pt>
                <c:pt idx="2771">
                  <c:v>0.44440000000000002</c:v>
                </c:pt>
                <c:pt idx="2772">
                  <c:v>0.44440000000000002</c:v>
                </c:pt>
                <c:pt idx="2773">
                  <c:v>0.44440000000000002</c:v>
                </c:pt>
                <c:pt idx="2774">
                  <c:v>0.44440000000000002</c:v>
                </c:pt>
                <c:pt idx="2775">
                  <c:v>0.44440000000000002</c:v>
                </c:pt>
                <c:pt idx="2776">
                  <c:v>0.44440000000000002</c:v>
                </c:pt>
                <c:pt idx="2777">
                  <c:v>0.44440000000000002</c:v>
                </c:pt>
                <c:pt idx="2778">
                  <c:v>0.44440000000000002</c:v>
                </c:pt>
                <c:pt idx="2779">
                  <c:v>0.44440000000000002</c:v>
                </c:pt>
                <c:pt idx="2780">
                  <c:v>0.44440000000000002</c:v>
                </c:pt>
                <c:pt idx="2781">
                  <c:v>0.44440000000000002</c:v>
                </c:pt>
                <c:pt idx="2782">
                  <c:v>0.44440000000000002</c:v>
                </c:pt>
                <c:pt idx="2783">
                  <c:v>0.44440000000000002</c:v>
                </c:pt>
                <c:pt idx="2784">
                  <c:v>0.44440000000000002</c:v>
                </c:pt>
                <c:pt idx="2785">
                  <c:v>0.44440000000000002</c:v>
                </c:pt>
                <c:pt idx="2786">
                  <c:v>0.44440000000000002</c:v>
                </c:pt>
                <c:pt idx="2787">
                  <c:v>0.44440000000000002</c:v>
                </c:pt>
                <c:pt idx="2788">
                  <c:v>0.44440000000000002</c:v>
                </c:pt>
                <c:pt idx="2789">
                  <c:v>0.44440000000000002</c:v>
                </c:pt>
                <c:pt idx="2790">
                  <c:v>0.44440000000000002</c:v>
                </c:pt>
                <c:pt idx="2791">
                  <c:v>0.44440000000000002</c:v>
                </c:pt>
                <c:pt idx="2792">
                  <c:v>0.44440000000000002</c:v>
                </c:pt>
                <c:pt idx="2793">
                  <c:v>0.44440000000000002</c:v>
                </c:pt>
                <c:pt idx="2794">
                  <c:v>0.44440000000000002</c:v>
                </c:pt>
                <c:pt idx="2795">
                  <c:v>0.44440000000000002</c:v>
                </c:pt>
                <c:pt idx="2796">
                  <c:v>0.44440000000000002</c:v>
                </c:pt>
                <c:pt idx="2797">
                  <c:v>0.44440000000000002</c:v>
                </c:pt>
                <c:pt idx="2798">
                  <c:v>0.44440000000000002</c:v>
                </c:pt>
                <c:pt idx="2799">
                  <c:v>0.44440000000000002</c:v>
                </c:pt>
                <c:pt idx="2800">
                  <c:v>0.44440000000000002</c:v>
                </c:pt>
                <c:pt idx="2801">
                  <c:v>0.44440000000000002</c:v>
                </c:pt>
                <c:pt idx="2802">
                  <c:v>0.44440000000000002</c:v>
                </c:pt>
                <c:pt idx="2803">
                  <c:v>0.44440000000000002</c:v>
                </c:pt>
                <c:pt idx="2804">
                  <c:v>0.44440000000000002</c:v>
                </c:pt>
                <c:pt idx="2805">
                  <c:v>0.44440000000000002</c:v>
                </c:pt>
                <c:pt idx="2806">
                  <c:v>0.44440000000000002</c:v>
                </c:pt>
                <c:pt idx="2807">
                  <c:v>0.44440000000000002</c:v>
                </c:pt>
                <c:pt idx="2808">
                  <c:v>0.44440000000000002</c:v>
                </c:pt>
                <c:pt idx="2809">
                  <c:v>0.44440000000000002</c:v>
                </c:pt>
                <c:pt idx="2810">
                  <c:v>0.44440000000000002</c:v>
                </c:pt>
                <c:pt idx="2811">
                  <c:v>0.44440000000000002</c:v>
                </c:pt>
                <c:pt idx="2812">
                  <c:v>0.44440000000000002</c:v>
                </c:pt>
                <c:pt idx="2813">
                  <c:v>0.44440000000000002</c:v>
                </c:pt>
                <c:pt idx="2814">
                  <c:v>0.44440000000000002</c:v>
                </c:pt>
                <c:pt idx="2815">
                  <c:v>0.44440000000000002</c:v>
                </c:pt>
                <c:pt idx="2816">
                  <c:v>0.44440000000000002</c:v>
                </c:pt>
                <c:pt idx="2817">
                  <c:v>0.44440000000000002</c:v>
                </c:pt>
                <c:pt idx="2818">
                  <c:v>0.44440000000000002</c:v>
                </c:pt>
                <c:pt idx="2819">
                  <c:v>0.44440000000000002</c:v>
                </c:pt>
                <c:pt idx="2820">
                  <c:v>0.44440000000000002</c:v>
                </c:pt>
                <c:pt idx="2821">
                  <c:v>0.44440000000000002</c:v>
                </c:pt>
                <c:pt idx="2822">
                  <c:v>0.44440000000000002</c:v>
                </c:pt>
                <c:pt idx="2823">
                  <c:v>0.44440000000000002</c:v>
                </c:pt>
                <c:pt idx="2824">
                  <c:v>0.44440000000000002</c:v>
                </c:pt>
                <c:pt idx="2825">
                  <c:v>0.44440000000000002</c:v>
                </c:pt>
                <c:pt idx="2826">
                  <c:v>0.44440000000000002</c:v>
                </c:pt>
                <c:pt idx="2827">
                  <c:v>0.44440000000000002</c:v>
                </c:pt>
                <c:pt idx="2828">
                  <c:v>0.44440000000000002</c:v>
                </c:pt>
                <c:pt idx="2829">
                  <c:v>0.44440000000000002</c:v>
                </c:pt>
                <c:pt idx="2830">
                  <c:v>0.44440000000000002</c:v>
                </c:pt>
                <c:pt idx="2831">
                  <c:v>0.44440000000000002</c:v>
                </c:pt>
                <c:pt idx="2832">
                  <c:v>0.44440000000000002</c:v>
                </c:pt>
                <c:pt idx="2833">
                  <c:v>0.44440000000000002</c:v>
                </c:pt>
                <c:pt idx="2834">
                  <c:v>0.44440000000000002</c:v>
                </c:pt>
                <c:pt idx="2835">
                  <c:v>0.44440000000000002</c:v>
                </c:pt>
                <c:pt idx="2836">
                  <c:v>0.44440000000000002</c:v>
                </c:pt>
                <c:pt idx="2837">
                  <c:v>0.44440000000000002</c:v>
                </c:pt>
                <c:pt idx="2838">
                  <c:v>0.44440000000000002</c:v>
                </c:pt>
                <c:pt idx="2839">
                  <c:v>0.44440000000000002</c:v>
                </c:pt>
                <c:pt idx="2840">
                  <c:v>0.44440000000000002</c:v>
                </c:pt>
                <c:pt idx="2841">
                  <c:v>0.44440000000000002</c:v>
                </c:pt>
                <c:pt idx="2842">
                  <c:v>0.44440000000000002</c:v>
                </c:pt>
                <c:pt idx="2843">
                  <c:v>0.44440000000000002</c:v>
                </c:pt>
                <c:pt idx="2844">
                  <c:v>0.44440000000000002</c:v>
                </c:pt>
                <c:pt idx="2845">
                  <c:v>0.44440000000000002</c:v>
                </c:pt>
                <c:pt idx="2846">
                  <c:v>0.44440000000000002</c:v>
                </c:pt>
                <c:pt idx="2847">
                  <c:v>0.44440000000000002</c:v>
                </c:pt>
                <c:pt idx="2848">
                  <c:v>0.44440000000000002</c:v>
                </c:pt>
                <c:pt idx="2849">
                  <c:v>0.44440000000000002</c:v>
                </c:pt>
                <c:pt idx="2850">
                  <c:v>0.44440000000000002</c:v>
                </c:pt>
                <c:pt idx="2851">
                  <c:v>0.44440000000000002</c:v>
                </c:pt>
                <c:pt idx="2852">
                  <c:v>0.44440000000000002</c:v>
                </c:pt>
                <c:pt idx="2853">
                  <c:v>0.44440000000000002</c:v>
                </c:pt>
                <c:pt idx="2854">
                  <c:v>0.44440000000000002</c:v>
                </c:pt>
                <c:pt idx="2855">
                  <c:v>0.44440000000000002</c:v>
                </c:pt>
                <c:pt idx="2856">
                  <c:v>0.44440000000000002</c:v>
                </c:pt>
                <c:pt idx="2857">
                  <c:v>0.44440000000000002</c:v>
                </c:pt>
                <c:pt idx="2858">
                  <c:v>0.44440000000000002</c:v>
                </c:pt>
                <c:pt idx="2859">
                  <c:v>0.44440000000000002</c:v>
                </c:pt>
                <c:pt idx="2860">
                  <c:v>0.44440000000000002</c:v>
                </c:pt>
                <c:pt idx="2861">
                  <c:v>0.44440000000000002</c:v>
                </c:pt>
                <c:pt idx="2862">
                  <c:v>0.44440000000000002</c:v>
                </c:pt>
                <c:pt idx="2863">
                  <c:v>0.44440000000000002</c:v>
                </c:pt>
                <c:pt idx="2864">
                  <c:v>0.44440000000000002</c:v>
                </c:pt>
                <c:pt idx="2865">
                  <c:v>0.44440000000000002</c:v>
                </c:pt>
                <c:pt idx="2866">
                  <c:v>0.44440000000000002</c:v>
                </c:pt>
                <c:pt idx="2867">
                  <c:v>0.44440000000000002</c:v>
                </c:pt>
                <c:pt idx="2868">
                  <c:v>0.44440000000000002</c:v>
                </c:pt>
                <c:pt idx="2869">
                  <c:v>0.44440000000000002</c:v>
                </c:pt>
                <c:pt idx="2870">
                  <c:v>0.44440000000000002</c:v>
                </c:pt>
                <c:pt idx="2871">
                  <c:v>0.44440000000000002</c:v>
                </c:pt>
                <c:pt idx="2872">
                  <c:v>0.44440000000000002</c:v>
                </c:pt>
                <c:pt idx="2873">
                  <c:v>0.44440000000000002</c:v>
                </c:pt>
                <c:pt idx="2874">
                  <c:v>0.44440000000000002</c:v>
                </c:pt>
                <c:pt idx="2875">
                  <c:v>0.44440000000000002</c:v>
                </c:pt>
                <c:pt idx="2876">
                  <c:v>0.44440000000000002</c:v>
                </c:pt>
                <c:pt idx="2877">
                  <c:v>0.44440000000000002</c:v>
                </c:pt>
                <c:pt idx="2878">
                  <c:v>0.44440000000000002</c:v>
                </c:pt>
                <c:pt idx="2879">
                  <c:v>0.44440000000000002</c:v>
                </c:pt>
                <c:pt idx="2880">
                  <c:v>0.44440000000000002</c:v>
                </c:pt>
                <c:pt idx="2881">
                  <c:v>0.44440000000000002</c:v>
                </c:pt>
                <c:pt idx="2882">
                  <c:v>0.44440000000000002</c:v>
                </c:pt>
                <c:pt idx="2883">
                  <c:v>0.44440000000000002</c:v>
                </c:pt>
                <c:pt idx="2884">
                  <c:v>0.44440000000000002</c:v>
                </c:pt>
                <c:pt idx="2885">
                  <c:v>0.44440000000000002</c:v>
                </c:pt>
                <c:pt idx="2886">
                  <c:v>0.44440000000000002</c:v>
                </c:pt>
                <c:pt idx="2887">
                  <c:v>0.44440000000000002</c:v>
                </c:pt>
                <c:pt idx="2888">
                  <c:v>0.44440000000000002</c:v>
                </c:pt>
                <c:pt idx="2889">
                  <c:v>0.44440000000000002</c:v>
                </c:pt>
                <c:pt idx="2890">
                  <c:v>0.44440000000000002</c:v>
                </c:pt>
                <c:pt idx="2891">
                  <c:v>0.44440000000000002</c:v>
                </c:pt>
                <c:pt idx="2892">
                  <c:v>0.44440000000000002</c:v>
                </c:pt>
                <c:pt idx="2893">
                  <c:v>0.44440000000000002</c:v>
                </c:pt>
                <c:pt idx="2894">
                  <c:v>0.44440000000000002</c:v>
                </c:pt>
                <c:pt idx="2895">
                  <c:v>0.44440000000000002</c:v>
                </c:pt>
                <c:pt idx="2896">
                  <c:v>0.44440000000000002</c:v>
                </c:pt>
                <c:pt idx="2897">
                  <c:v>0.44440000000000002</c:v>
                </c:pt>
                <c:pt idx="2898">
                  <c:v>0.44440000000000002</c:v>
                </c:pt>
                <c:pt idx="2899">
                  <c:v>0.44440000000000002</c:v>
                </c:pt>
                <c:pt idx="2900">
                  <c:v>0.44440000000000002</c:v>
                </c:pt>
                <c:pt idx="2901">
                  <c:v>0.44440000000000002</c:v>
                </c:pt>
                <c:pt idx="2902">
                  <c:v>0.44440000000000002</c:v>
                </c:pt>
                <c:pt idx="2903">
                  <c:v>0.44440000000000002</c:v>
                </c:pt>
                <c:pt idx="2904">
                  <c:v>0.44440000000000002</c:v>
                </c:pt>
                <c:pt idx="2905">
                  <c:v>0.44440000000000002</c:v>
                </c:pt>
                <c:pt idx="2906">
                  <c:v>0.44440000000000002</c:v>
                </c:pt>
                <c:pt idx="2907">
                  <c:v>0.44440000000000002</c:v>
                </c:pt>
                <c:pt idx="2908">
                  <c:v>0.44440000000000002</c:v>
                </c:pt>
                <c:pt idx="2909">
                  <c:v>0.44440000000000002</c:v>
                </c:pt>
                <c:pt idx="2910">
                  <c:v>0.44440000000000002</c:v>
                </c:pt>
                <c:pt idx="2911">
                  <c:v>0.44440000000000002</c:v>
                </c:pt>
                <c:pt idx="2912">
                  <c:v>0.44440000000000002</c:v>
                </c:pt>
                <c:pt idx="2913">
                  <c:v>0.44440000000000002</c:v>
                </c:pt>
                <c:pt idx="2914">
                  <c:v>0.44440000000000002</c:v>
                </c:pt>
                <c:pt idx="2915">
                  <c:v>0.44440000000000002</c:v>
                </c:pt>
                <c:pt idx="2916">
                  <c:v>0.44440000000000002</c:v>
                </c:pt>
                <c:pt idx="2917">
                  <c:v>0.44440000000000002</c:v>
                </c:pt>
                <c:pt idx="2918">
                  <c:v>0.44440000000000002</c:v>
                </c:pt>
                <c:pt idx="2919">
                  <c:v>0.44440000000000002</c:v>
                </c:pt>
                <c:pt idx="2920">
                  <c:v>0.44440000000000002</c:v>
                </c:pt>
                <c:pt idx="2921">
                  <c:v>0.44440000000000002</c:v>
                </c:pt>
                <c:pt idx="2922">
                  <c:v>0.44440000000000002</c:v>
                </c:pt>
                <c:pt idx="2923">
                  <c:v>0.44440000000000002</c:v>
                </c:pt>
                <c:pt idx="2924">
                  <c:v>0.44440000000000002</c:v>
                </c:pt>
                <c:pt idx="2925">
                  <c:v>0.44440000000000002</c:v>
                </c:pt>
                <c:pt idx="2926">
                  <c:v>0.44440000000000002</c:v>
                </c:pt>
                <c:pt idx="2927">
                  <c:v>0.44440000000000002</c:v>
                </c:pt>
                <c:pt idx="2928">
                  <c:v>0.44440000000000002</c:v>
                </c:pt>
                <c:pt idx="2929">
                  <c:v>0.44440000000000002</c:v>
                </c:pt>
                <c:pt idx="2930">
                  <c:v>0.44440000000000002</c:v>
                </c:pt>
                <c:pt idx="2931">
                  <c:v>0.44440000000000002</c:v>
                </c:pt>
                <c:pt idx="2932">
                  <c:v>0.44440000000000002</c:v>
                </c:pt>
                <c:pt idx="2933">
                  <c:v>0.44440000000000002</c:v>
                </c:pt>
                <c:pt idx="2934">
                  <c:v>0.44440000000000002</c:v>
                </c:pt>
                <c:pt idx="2935">
                  <c:v>0.44440000000000002</c:v>
                </c:pt>
                <c:pt idx="2936">
                  <c:v>0.44440000000000002</c:v>
                </c:pt>
                <c:pt idx="2937">
                  <c:v>0.44440000000000002</c:v>
                </c:pt>
                <c:pt idx="2938">
                  <c:v>0.44440000000000002</c:v>
                </c:pt>
                <c:pt idx="2939">
                  <c:v>0.44440000000000002</c:v>
                </c:pt>
                <c:pt idx="2940">
                  <c:v>0.44440000000000002</c:v>
                </c:pt>
                <c:pt idx="2941">
                  <c:v>0.44440000000000002</c:v>
                </c:pt>
                <c:pt idx="2942">
                  <c:v>0.44440000000000002</c:v>
                </c:pt>
                <c:pt idx="2943">
                  <c:v>0.44440000000000002</c:v>
                </c:pt>
                <c:pt idx="2944">
                  <c:v>0.44440000000000002</c:v>
                </c:pt>
                <c:pt idx="2945">
                  <c:v>0.44440000000000002</c:v>
                </c:pt>
                <c:pt idx="2946">
                  <c:v>0.44440000000000002</c:v>
                </c:pt>
                <c:pt idx="2947">
                  <c:v>0.44440000000000002</c:v>
                </c:pt>
                <c:pt idx="2948">
                  <c:v>0.44440000000000002</c:v>
                </c:pt>
                <c:pt idx="2949">
                  <c:v>0.44440000000000002</c:v>
                </c:pt>
                <c:pt idx="2950">
                  <c:v>0.44440000000000002</c:v>
                </c:pt>
                <c:pt idx="2951">
                  <c:v>0.44440000000000002</c:v>
                </c:pt>
                <c:pt idx="2952">
                  <c:v>0.44440000000000002</c:v>
                </c:pt>
                <c:pt idx="2953">
                  <c:v>0.44440000000000002</c:v>
                </c:pt>
                <c:pt idx="2954">
                  <c:v>0.44440000000000002</c:v>
                </c:pt>
                <c:pt idx="2955">
                  <c:v>0.44440000000000002</c:v>
                </c:pt>
                <c:pt idx="2956">
                  <c:v>0.44440000000000002</c:v>
                </c:pt>
                <c:pt idx="2957">
                  <c:v>0.44440000000000002</c:v>
                </c:pt>
                <c:pt idx="2958">
                  <c:v>0.44440000000000002</c:v>
                </c:pt>
                <c:pt idx="2959">
                  <c:v>0.44440000000000002</c:v>
                </c:pt>
                <c:pt idx="2960">
                  <c:v>0.44440000000000002</c:v>
                </c:pt>
                <c:pt idx="2961">
                  <c:v>0.44440000000000002</c:v>
                </c:pt>
                <c:pt idx="2962">
                  <c:v>0.44440000000000002</c:v>
                </c:pt>
                <c:pt idx="2963">
                  <c:v>0.44440000000000002</c:v>
                </c:pt>
                <c:pt idx="2964">
                  <c:v>0.44440000000000002</c:v>
                </c:pt>
                <c:pt idx="2965">
                  <c:v>0.44440000000000002</c:v>
                </c:pt>
                <c:pt idx="2966">
                  <c:v>0.44440000000000002</c:v>
                </c:pt>
                <c:pt idx="2967">
                  <c:v>0.44440000000000002</c:v>
                </c:pt>
                <c:pt idx="2968">
                  <c:v>0.44440000000000002</c:v>
                </c:pt>
                <c:pt idx="2969">
                  <c:v>0.44440000000000002</c:v>
                </c:pt>
                <c:pt idx="2970">
                  <c:v>0.44440000000000002</c:v>
                </c:pt>
                <c:pt idx="2971">
                  <c:v>0.44440000000000002</c:v>
                </c:pt>
                <c:pt idx="2972">
                  <c:v>0.44440000000000002</c:v>
                </c:pt>
                <c:pt idx="2973">
                  <c:v>0.44440000000000002</c:v>
                </c:pt>
                <c:pt idx="2974">
                  <c:v>0.44440000000000002</c:v>
                </c:pt>
                <c:pt idx="2975">
                  <c:v>0.44440000000000002</c:v>
                </c:pt>
                <c:pt idx="2976">
                  <c:v>0.44440000000000002</c:v>
                </c:pt>
                <c:pt idx="2977">
                  <c:v>0.44440000000000002</c:v>
                </c:pt>
                <c:pt idx="2978">
                  <c:v>0.44440000000000002</c:v>
                </c:pt>
                <c:pt idx="2979">
                  <c:v>0.44440000000000002</c:v>
                </c:pt>
                <c:pt idx="2980">
                  <c:v>0.44440000000000002</c:v>
                </c:pt>
                <c:pt idx="2981">
                  <c:v>0.44440000000000002</c:v>
                </c:pt>
                <c:pt idx="2982">
                  <c:v>0.44440000000000002</c:v>
                </c:pt>
                <c:pt idx="2983">
                  <c:v>0.44440000000000002</c:v>
                </c:pt>
                <c:pt idx="2984">
                  <c:v>0.44440000000000002</c:v>
                </c:pt>
                <c:pt idx="2985">
                  <c:v>0.44440000000000002</c:v>
                </c:pt>
                <c:pt idx="2986">
                  <c:v>0.44440000000000002</c:v>
                </c:pt>
                <c:pt idx="2987">
                  <c:v>0.44440000000000002</c:v>
                </c:pt>
                <c:pt idx="2988">
                  <c:v>0.44440000000000002</c:v>
                </c:pt>
                <c:pt idx="2989">
                  <c:v>0.44440000000000002</c:v>
                </c:pt>
                <c:pt idx="2990">
                  <c:v>0.44440000000000002</c:v>
                </c:pt>
                <c:pt idx="2991">
                  <c:v>0.44440000000000002</c:v>
                </c:pt>
                <c:pt idx="2992">
                  <c:v>0.44440000000000002</c:v>
                </c:pt>
                <c:pt idx="2993">
                  <c:v>0.44440000000000002</c:v>
                </c:pt>
                <c:pt idx="2994">
                  <c:v>0.44440000000000002</c:v>
                </c:pt>
                <c:pt idx="2995">
                  <c:v>0.44440000000000002</c:v>
                </c:pt>
                <c:pt idx="2996">
                  <c:v>0.44440000000000002</c:v>
                </c:pt>
                <c:pt idx="2997">
                  <c:v>0.44440000000000002</c:v>
                </c:pt>
                <c:pt idx="2998">
                  <c:v>0.44440000000000002</c:v>
                </c:pt>
                <c:pt idx="2999">
                  <c:v>0.44440000000000002</c:v>
                </c:pt>
                <c:pt idx="3000">
                  <c:v>0.44440000000000002</c:v>
                </c:pt>
                <c:pt idx="3001">
                  <c:v>0.44440000000000002</c:v>
                </c:pt>
                <c:pt idx="3002">
                  <c:v>0.44440000000000002</c:v>
                </c:pt>
                <c:pt idx="3003">
                  <c:v>0.44440000000000002</c:v>
                </c:pt>
                <c:pt idx="3004">
                  <c:v>0.44440000000000002</c:v>
                </c:pt>
                <c:pt idx="3005">
                  <c:v>0.44440000000000002</c:v>
                </c:pt>
                <c:pt idx="3006">
                  <c:v>0.44440000000000002</c:v>
                </c:pt>
                <c:pt idx="3007">
                  <c:v>0.44440000000000002</c:v>
                </c:pt>
                <c:pt idx="3008">
                  <c:v>0.44440000000000002</c:v>
                </c:pt>
                <c:pt idx="3009">
                  <c:v>0.44440000000000002</c:v>
                </c:pt>
                <c:pt idx="3010">
                  <c:v>0.44440000000000002</c:v>
                </c:pt>
                <c:pt idx="3011">
                  <c:v>0.44440000000000002</c:v>
                </c:pt>
                <c:pt idx="3012">
                  <c:v>0.44440000000000002</c:v>
                </c:pt>
                <c:pt idx="3013">
                  <c:v>0.44440000000000002</c:v>
                </c:pt>
                <c:pt idx="3014">
                  <c:v>0.44440000000000002</c:v>
                </c:pt>
                <c:pt idx="3015">
                  <c:v>0.44440000000000002</c:v>
                </c:pt>
                <c:pt idx="3016">
                  <c:v>0.44440000000000002</c:v>
                </c:pt>
                <c:pt idx="3017">
                  <c:v>0.44440000000000002</c:v>
                </c:pt>
                <c:pt idx="3018">
                  <c:v>0.44440000000000002</c:v>
                </c:pt>
                <c:pt idx="3019">
                  <c:v>0.44440000000000002</c:v>
                </c:pt>
                <c:pt idx="3020">
                  <c:v>0.44440000000000002</c:v>
                </c:pt>
                <c:pt idx="3021">
                  <c:v>0.44440000000000002</c:v>
                </c:pt>
                <c:pt idx="3022">
                  <c:v>0.44440000000000002</c:v>
                </c:pt>
                <c:pt idx="3023">
                  <c:v>0.44440000000000002</c:v>
                </c:pt>
                <c:pt idx="3024">
                  <c:v>0.44440000000000002</c:v>
                </c:pt>
                <c:pt idx="3025">
                  <c:v>0.44440000000000002</c:v>
                </c:pt>
                <c:pt idx="3026">
                  <c:v>0.44440000000000002</c:v>
                </c:pt>
                <c:pt idx="3027">
                  <c:v>0.44440000000000002</c:v>
                </c:pt>
                <c:pt idx="3028">
                  <c:v>0.44440000000000002</c:v>
                </c:pt>
                <c:pt idx="3029">
                  <c:v>0.44440000000000002</c:v>
                </c:pt>
                <c:pt idx="3030">
                  <c:v>0.44440000000000002</c:v>
                </c:pt>
                <c:pt idx="3031">
                  <c:v>0.44440000000000002</c:v>
                </c:pt>
                <c:pt idx="3032">
                  <c:v>0.44440000000000002</c:v>
                </c:pt>
                <c:pt idx="3033">
                  <c:v>0.44440000000000002</c:v>
                </c:pt>
                <c:pt idx="3034">
                  <c:v>0.44440000000000002</c:v>
                </c:pt>
                <c:pt idx="3035">
                  <c:v>0.44440000000000002</c:v>
                </c:pt>
                <c:pt idx="3036">
                  <c:v>0.44440000000000002</c:v>
                </c:pt>
                <c:pt idx="3037">
                  <c:v>0.44440000000000002</c:v>
                </c:pt>
                <c:pt idx="3038">
                  <c:v>0.44440000000000002</c:v>
                </c:pt>
                <c:pt idx="3039">
                  <c:v>0.44440000000000002</c:v>
                </c:pt>
                <c:pt idx="3040">
                  <c:v>0.44440000000000002</c:v>
                </c:pt>
                <c:pt idx="3041">
                  <c:v>0.44440000000000002</c:v>
                </c:pt>
                <c:pt idx="3042">
                  <c:v>0.44440000000000002</c:v>
                </c:pt>
                <c:pt idx="3043">
                  <c:v>0.44440000000000002</c:v>
                </c:pt>
                <c:pt idx="3044">
                  <c:v>0.44440000000000002</c:v>
                </c:pt>
                <c:pt idx="3045">
                  <c:v>0.44440000000000002</c:v>
                </c:pt>
                <c:pt idx="3046">
                  <c:v>0.44440000000000002</c:v>
                </c:pt>
                <c:pt idx="3047">
                  <c:v>0.44440000000000002</c:v>
                </c:pt>
                <c:pt idx="3048">
                  <c:v>0.44440000000000002</c:v>
                </c:pt>
                <c:pt idx="3049">
                  <c:v>0.44440000000000002</c:v>
                </c:pt>
                <c:pt idx="3050">
                  <c:v>0.44440000000000002</c:v>
                </c:pt>
                <c:pt idx="3051">
                  <c:v>0.44440000000000002</c:v>
                </c:pt>
                <c:pt idx="3052">
                  <c:v>0.44440000000000002</c:v>
                </c:pt>
                <c:pt idx="3053">
                  <c:v>0.44440000000000002</c:v>
                </c:pt>
                <c:pt idx="3054">
                  <c:v>0.44440000000000002</c:v>
                </c:pt>
                <c:pt idx="3055">
                  <c:v>0.44440000000000002</c:v>
                </c:pt>
                <c:pt idx="3056">
                  <c:v>0.44440000000000002</c:v>
                </c:pt>
                <c:pt idx="3057">
                  <c:v>0.44440000000000002</c:v>
                </c:pt>
                <c:pt idx="3058">
                  <c:v>0.44440000000000002</c:v>
                </c:pt>
                <c:pt idx="3059">
                  <c:v>0.44440000000000002</c:v>
                </c:pt>
                <c:pt idx="3060">
                  <c:v>0.44440000000000002</c:v>
                </c:pt>
                <c:pt idx="3061">
                  <c:v>0.44440000000000002</c:v>
                </c:pt>
                <c:pt idx="3062">
                  <c:v>0.44440000000000002</c:v>
                </c:pt>
                <c:pt idx="3063">
                  <c:v>0.44440000000000002</c:v>
                </c:pt>
                <c:pt idx="3064">
                  <c:v>0.44440000000000002</c:v>
                </c:pt>
                <c:pt idx="3065">
                  <c:v>0.44440000000000002</c:v>
                </c:pt>
                <c:pt idx="3066">
                  <c:v>0.44440000000000002</c:v>
                </c:pt>
                <c:pt idx="3067">
                  <c:v>0.44440000000000002</c:v>
                </c:pt>
                <c:pt idx="3068">
                  <c:v>0.44440000000000002</c:v>
                </c:pt>
                <c:pt idx="3069">
                  <c:v>0.44440000000000002</c:v>
                </c:pt>
                <c:pt idx="3070">
                  <c:v>0.44440000000000002</c:v>
                </c:pt>
                <c:pt idx="3071">
                  <c:v>0.44440000000000002</c:v>
                </c:pt>
                <c:pt idx="3072">
                  <c:v>0.44440000000000002</c:v>
                </c:pt>
                <c:pt idx="3073">
                  <c:v>0.44440000000000002</c:v>
                </c:pt>
                <c:pt idx="3074">
                  <c:v>0.44440000000000002</c:v>
                </c:pt>
                <c:pt idx="3075">
                  <c:v>0.44440000000000002</c:v>
                </c:pt>
                <c:pt idx="3076">
                  <c:v>0.44440000000000002</c:v>
                </c:pt>
                <c:pt idx="3077">
                  <c:v>0.44440000000000002</c:v>
                </c:pt>
                <c:pt idx="3078">
                  <c:v>0.44440000000000002</c:v>
                </c:pt>
                <c:pt idx="3079">
                  <c:v>0.44440000000000002</c:v>
                </c:pt>
                <c:pt idx="3080">
                  <c:v>0.44440000000000002</c:v>
                </c:pt>
                <c:pt idx="3081">
                  <c:v>0.44440000000000002</c:v>
                </c:pt>
                <c:pt idx="3082">
                  <c:v>0.44440000000000002</c:v>
                </c:pt>
                <c:pt idx="3083">
                  <c:v>0.44440000000000002</c:v>
                </c:pt>
                <c:pt idx="3084">
                  <c:v>0.44440000000000002</c:v>
                </c:pt>
                <c:pt idx="3085">
                  <c:v>0.44440000000000002</c:v>
                </c:pt>
                <c:pt idx="3086">
                  <c:v>0.44440000000000002</c:v>
                </c:pt>
                <c:pt idx="3087">
                  <c:v>0.44440000000000002</c:v>
                </c:pt>
                <c:pt idx="3088">
                  <c:v>0.44440000000000002</c:v>
                </c:pt>
                <c:pt idx="3089">
                  <c:v>0.44440000000000002</c:v>
                </c:pt>
                <c:pt idx="3090">
                  <c:v>0.44440000000000002</c:v>
                </c:pt>
                <c:pt idx="3091">
                  <c:v>0.44440000000000002</c:v>
                </c:pt>
                <c:pt idx="3092">
                  <c:v>0.44440000000000002</c:v>
                </c:pt>
                <c:pt idx="3093">
                  <c:v>0.44440000000000002</c:v>
                </c:pt>
                <c:pt idx="3094">
                  <c:v>0.44440000000000002</c:v>
                </c:pt>
                <c:pt idx="3095">
                  <c:v>0.44440000000000002</c:v>
                </c:pt>
                <c:pt idx="3096">
                  <c:v>0.44440000000000002</c:v>
                </c:pt>
                <c:pt idx="3097">
                  <c:v>0.44440000000000002</c:v>
                </c:pt>
                <c:pt idx="3098">
                  <c:v>0.44440000000000002</c:v>
                </c:pt>
                <c:pt idx="3099">
                  <c:v>0.44440000000000002</c:v>
                </c:pt>
                <c:pt idx="3100">
                  <c:v>0.44440000000000002</c:v>
                </c:pt>
                <c:pt idx="3101">
                  <c:v>0.44440000000000002</c:v>
                </c:pt>
                <c:pt idx="3102">
                  <c:v>0.44440000000000002</c:v>
                </c:pt>
                <c:pt idx="3103">
                  <c:v>0.44440000000000002</c:v>
                </c:pt>
                <c:pt idx="3104">
                  <c:v>0.44440000000000002</c:v>
                </c:pt>
                <c:pt idx="3105">
                  <c:v>0.44440000000000002</c:v>
                </c:pt>
                <c:pt idx="3106">
                  <c:v>0.44440000000000002</c:v>
                </c:pt>
                <c:pt idx="3107">
                  <c:v>0.44440000000000002</c:v>
                </c:pt>
                <c:pt idx="3108">
                  <c:v>0.44440000000000002</c:v>
                </c:pt>
                <c:pt idx="3109">
                  <c:v>0.44440000000000002</c:v>
                </c:pt>
                <c:pt idx="3110">
                  <c:v>0.44440000000000002</c:v>
                </c:pt>
                <c:pt idx="3111">
                  <c:v>0.44440000000000002</c:v>
                </c:pt>
                <c:pt idx="3112">
                  <c:v>0.44440000000000002</c:v>
                </c:pt>
                <c:pt idx="3113">
                  <c:v>0.44440000000000002</c:v>
                </c:pt>
                <c:pt idx="3114">
                  <c:v>0.44440000000000002</c:v>
                </c:pt>
                <c:pt idx="3115">
                  <c:v>0.44440000000000002</c:v>
                </c:pt>
                <c:pt idx="3116">
                  <c:v>0.44440000000000002</c:v>
                </c:pt>
                <c:pt idx="3117">
                  <c:v>0.44440000000000002</c:v>
                </c:pt>
                <c:pt idx="3118">
                  <c:v>0.44440000000000002</c:v>
                </c:pt>
                <c:pt idx="3119">
                  <c:v>0.44440000000000002</c:v>
                </c:pt>
                <c:pt idx="3120">
                  <c:v>0.44440000000000002</c:v>
                </c:pt>
                <c:pt idx="3121">
                  <c:v>0.44440000000000002</c:v>
                </c:pt>
                <c:pt idx="3122">
                  <c:v>0.44440000000000002</c:v>
                </c:pt>
                <c:pt idx="3123">
                  <c:v>0.44440000000000002</c:v>
                </c:pt>
                <c:pt idx="3124">
                  <c:v>0.44440000000000002</c:v>
                </c:pt>
                <c:pt idx="3125">
                  <c:v>0.44440000000000002</c:v>
                </c:pt>
                <c:pt idx="3126">
                  <c:v>0.44440000000000002</c:v>
                </c:pt>
                <c:pt idx="3127">
                  <c:v>0.44440000000000002</c:v>
                </c:pt>
                <c:pt idx="3128">
                  <c:v>0.44440000000000002</c:v>
                </c:pt>
                <c:pt idx="3129">
                  <c:v>0.44440000000000002</c:v>
                </c:pt>
                <c:pt idx="3130">
                  <c:v>0.44440000000000002</c:v>
                </c:pt>
                <c:pt idx="3131">
                  <c:v>0.44440000000000002</c:v>
                </c:pt>
                <c:pt idx="3132">
                  <c:v>0.44440000000000002</c:v>
                </c:pt>
                <c:pt idx="3133">
                  <c:v>0.44440000000000002</c:v>
                </c:pt>
                <c:pt idx="3134">
                  <c:v>0.44440000000000002</c:v>
                </c:pt>
                <c:pt idx="3135">
                  <c:v>0.44440000000000002</c:v>
                </c:pt>
                <c:pt idx="3136">
                  <c:v>0.44440000000000002</c:v>
                </c:pt>
                <c:pt idx="3137">
                  <c:v>0.44440000000000002</c:v>
                </c:pt>
                <c:pt idx="3138">
                  <c:v>0.44440000000000002</c:v>
                </c:pt>
                <c:pt idx="3139">
                  <c:v>0.44440000000000002</c:v>
                </c:pt>
                <c:pt idx="3140">
                  <c:v>0.44440000000000002</c:v>
                </c:pt>
                <c:pt idx="3141">
                  <c:v>0.44440000000000002</c:v>
                </c:pt>
                <c:pt idx="3142">
                  <c:v>0.44440000000000002</c:v>
                </c:pt>
                <c:pt idx="3143">
                  <c:v>0.44440000000000002</c:v>
                </c:pt>
                <c:pt idx="3144">
                  <c:v>0.44440000000000002</c:v>
                </c:pt>
                <c:pt idx="3145">
                  <c:v>0.44440000000000002</c:v>
                </c:pt>
                <c:pt idx="3146">
                  <c:v>0.44440000000000002</c:v>
                </c:pt>
                <c:pt idx="3147">
                  <c:v>0.44440000000000002</c:v>
                </c:pt>
                <c:pt idx="3148">
                  <c:v>0.44440000000000002</c:v>
                </c:pt>
                <c:pt idx="3149">
                  <c:v>0.44440000000000002</c:v>
                </c:pt>
                <c:pt idx="3150">
                  <c:v>0.44440000000000002</c:v>
                </c:pt>
                <c:pt idx="3151">
                  <c:v>0.44440000000000002</c:v>
                </c:pt>
                <c:pt idx="3152">
                  <c:v>0.44440000000000002</c:v>
                </c:pt>
                <c:pt idx="3153">
                  <c:v>0.44440000000000002</c:v>
                </c:pt>
                <c:pt idx="3154">
                  <c:v>0.44440000000000002</c:v>
                </c:pt>
                <c:pt idx="3155">
                  <c:v>0.44440000000000002</c:v>
                </c:pt>
                <c:pt idx="3156">
                  <c:v>0.44440000000000002</c:v>
                </c:pt>
                <c:pt idx="3157">
                  <c:v>0.44440000000000002</c:v>
                </c:pt>
                <c:pt idx="3158">
                  <c:v>0.44440000000000002</c:v>
                </c:pt>
                <c:pt idx="3159">
                  <c:v>0.44440000000000002</c:v>
                </c:pt>
                <c:pt idx="3160">
                  <c:v>0.44440000000000002</c:v>
                </c:pt>
                <c:pt idx="3161">
                  <c:v>0.44440000000000002</c:v>
                </c:pt>
                <c:pt idx="3162">
                  <c:v>0.44440000000000002</c:v>
                </c:pt>
                <c:pt idx="3163">
                  <c:v>0.44440000000000002</c:v>
                </c:pt>
                <c:pt idx="3164">
                  <c:v>0.44440000000000002</c:v>
                </c:pt>
                <c:pt idx="3165">
                  <c:v>0.44440000000000002</c:v>
                </c:pt>
                <c:pt idx="3166">
                  <c:v>0.44440000000000002</c:v>
                </c:pt>
                <c:pt idx="3167">
                  <c:v>0.44440000000000002</c:v>
                </c:pt>
                <c:pt idx="3168">
                  <c:v>0.44440000000000002</c:v>
                </c:pt>
                <c:pt idx="3169">
                  <c:v>0.44440000000000002</c:v>
                </c:pt>
                <c:pt idx="3170">
                  <c:v>0.44440000000000002</c:v>
                </c:pt>
                <c:pt idx="3171">
                  <c:v>0.44440000000000002</c:v>
                </c:pt>
                <c:pt idx="3172">
                  <c:v>0.44440000000000002</c:v>
                </c:pt>
                <c:pt idx="3173">
                  <c:v>0.44440000000000002</c:v>
                </c:pt>
                <c:pt idx="3174">
                  <c:v>0.44440000000000002</c:v>
                </c:pt>
                <c:pt idx="3175">
                  <c:v>0.44440000000000002</c:v>
                </c:pt>
                <c:pt idx="3176">
                  <c:v>0.44440000000000002</c:v>
                </c:pt>
                <c:pt idx="3177">
                  <c:v>0.44440000000000002</c:v>
                </c:pt>
                <c:pt idx="3178">
                  <c:v>0.44440000000000002</c:v>
                </c:pt>
                <c:pt idx="3179">
                  <c:v>0.44440000000000002</c:v>
                </c:pt>
                <c:pt idx="3180">
                  <c:v>0.44440000000000002</c:v>
                </c:pt>
                <c:pt idx="3181">
                  <c:v>0.44440000000000002</c:v>
                </c:pt>
                <c:pt idx="3182">
                  <c:v>0.44440000000000002</c:v>
                </c:pt>
                <c:pt idx="3183">
                  <c:v>0.44440000000000002</c:v>
                </c:pt>
                <c:pt idx="3184">
                  <c:v>0.44440000000000002</c:v>
                </c:pt>
                <c:pt idx="3185">
                  <c:v>0.44440000000000002</c:v>
                </c:pt>
                <c:pt idx="3186">
                  <c:v>0.44440000000000002</c:v>
                </c:pt>
                <c:pt idx="3187">
                  <c:v>0.44440000000000002</c:v>
                </c:pt>
                <c:pt idx="3188">
                  <c:v>0.44440000000000002</c:v>
                </c:pt>
                <c:pt idx="3189">
                  <c:v>0.44440000000000002</c:v>
                </c:pt>
                <c:pt idx="3190">
                  <c:v>0.44440000000000002</c:v>
                </c:pt>
                <c:pt idx="3191">
                  <c:v>0.44440000000000002</c:v>
                </c:pt>
                <c:pt idx="3192">
                  <c:v>0.44440000000000002</c:v>
                </c:pt>
                <c:pt idx="3193">
                  <c:v>0.44440000000000002</c:v>
                </c:pt>
                <c:pt idx="3194">
                  <c:v>0.44440000000000002</c:v>
                </c:pt>
                <c:pt idx="3195">
                  <c:v>0.44440000000000002</c:v>
                </c:pt>
                <c:pt idx="3196">
                  <c:v>0.44440000000000002</c:v>
                </c:pt>
                <c:pt idx="3197">
                  <c:v>0.44440000000000002</c:v>
                </c:pt>
                <c:pt idx="3198">
                  <c:v>0.44440000000000002</c:v>
                </c:pt>
                <c:pt idx="3199">
                  <c:v>0.44440000000000002</c:v>
                </c:pt>
                <c:pt idx="3200">
                  <c:v>0.44440000000000002</c:v>
                </c:pt>
                <c:pt idx="3201">
                  <c:v>0.44440000000000002</c:v>
                </c:pt>
                <c:pt idx="3202">
                  <c:v>0.44440000000000002</c:v>
                </c:pt>
                <c:pt idx="3203">
                  <c:v>0.44440000000000002</c:v>
                </c:pt>
                <c:pt idx="3204">
                  <c:v>0.44440000000000002</c:v>
                </c:pt>
                <c:pt idx="3205">
                  <c:v>0.44440000000000002</c:v>
                </c:pt>
                <c:pt idx="3206">
                  <c:v>0.44440000000000002</c:v>
                </c:pt>
                <c:pt idx="3207">
                  <c:v>0.44440000000000002</c:v>
                </c:pt>
                <c:pt idx="3208">
                  <c:v>0.44440000000000002</c:v>
                </c:pt>
                <c:pt idx="3209">
                  <c:v>0.44440000000000002</c:v>
                </c:pt>
                <c:pt idx="3210">
                  <c:v>0.44440000000000002</c:v>
                </c:pt>
                <c:pt idx="3211">
                  <c:v>0.44440000000000002</c:v>
                </c:pt>
                <c:pt idx="3212">
                  <c:v>0.44440000000000002</c:v>
                </c:pt>
                <c:pt idx="3213">
                  <c:v>0.44440000000000002</c:v>
                </c:pt>
                <c:pt idx="3214">
                  <c:v>0.44440000000000002</c:v>
                </c:pt>
                <c:pt idx="3215">
                  <c:v>0.44440000000000002</c:v>
                </c:pt>
                <c:pt idx="3216">
                  <c:v>0.44440000000000002</c:v>
                </c:pt>
                <c:pt idx="3217">
                  <c:v>0.44440000000000002</c:v>
                </c:pt>
                <c:pt idx="3218">
                  <c:v>0.44440000000000002</c:v>
                </c:pt>
                <c:pt idx="3219">
                  <c:v>0.44440000000000002</c:v>
                </c:pt>
                <c:pt idx="3220">
                  <c:v>0.44440000000000002</c:v>
                </c:pt>
                <c:pt idx="3221">
                  <c:v>0.44440000000000002</c:v>
                </c:pt>
                <c:pt idx="3222">
                  <c:v>0.44440000000000002</c:v>
                </c:pt>
                <c:pt idx="3223">
                  <c:v>0.44440000000000002</c:v>
                </c:pt>
                <c:pt idx="3224">
                  <c:v>0.44440000000000002</c:v>
                </c:pt>
                <c:pt idx="3225">
                  <c:v>0.44440000000000002</c:v>
                </c:pt>
                <c:pt idx="3226">
                  <c:v>0.44440000000000002</c:v>
                </c:pt>
                <c:pt idx="3227">
                  <c:v>0.44440000000000002</c:v>
                </c:pt>
                <c:pt idx="3228">
                  <c:v>0.44440000000000002</c:v>
                </c:pt>
                <c:pt idx="3229">
                  <c:v>0.44440000000000002</c:v>
                </c:pt>
                <c:pt idx="3230">
                  <c:v>0.44440000000000002</c:v>
                </c:pt>
                <c:pt idx="3231">
                  <c:v>0.44440000000000002</c:v>
                </c:pt>
                <c:pt idx="3232">
                  <c:v>0.44440000000000002</c:v>
                </c:pt>
                <c:pt idx="3233">
                  <c:v>0.44440000000000002</c:v>
                </c:pt>
                <c:pt idx="3234">
                  <c:v>0.44440000000000002</c:v>
                </c:pt>
                <c:pt idx="3235">
                  <c:v>0.44440000000000002</c:v>
                </c:pt>
                <c:pt idx="3236">
                  <c:v>0.44440000000000002</c:v>
                </c:pt>
                <c:pt idx="3237">
                  <c:v>0.44440000000000002</c:v>
                </c:pt>
                <c:pt idx="3238">
                  <c:v>0.44440000000000002</c:v>
                </c:pt>
                <c:pt idx="3239">
                  <c:v>0.44440000000000002</c:v>
                </c:pt>
                <c:pt idx="3240">
                  <c:v>0.44440000000000002</c:v>
                </c:pt>
                <c:pt idx="3241">
                  <c:v>0.44440000000000002</c:v>
                </c:pt>
                <c:pt idx="3242">
                  <c:v>0.44440000000000002</c:v>
                </c:pt>
                <c:pt idx="3243">
                  <c:v>0.44440000000000002</c:v>
                </c:pt>
                <c:pt idx="3244">
                  <c:v>0.44440000000000002</c:v>
                </c:pt>
                <c:pt idx="3245">
                  <c:v>0.44440000000000002</c:v>
                </c:pt>
                <c:pt idx="3246">
                  <c:v>0.44440000000000002</c:v>
                </c:pt>
                <c:pt idx="3247">
                  <c:v>0.44440000000000002</c:v>
                </c:pt>
                <c:pt idx="3248">
                  <c:v>0.44440000000000002</c:v>
                </c:pt>
                <c:pt idx="3249">
                  <c:v>0.44440000000000002</c:v>
                </c:pt>
                <c:pt idx="3250">
                  <c:v>0.44440000000000002</c:v>
                </c:pt>
                <c:pt idx="3251">
                  <c:v>0.44440000000000002</c:v>
                </c:pt>
                <c:pt idx="3252">
                  <c:v>0.44440000000000002</c:v>
                </c:pt>
                <c:pt idx="3253">
                  <c:v>0.44440000000000002</c:v>
                </c:pt>
                <c:pt idx="3254">
                  <c:v>0.44440000000000002</c:v>
                </c:pt>
                <c:pt idx="3255">
                  <c:v>0.44440000000000002</c:v>
                </c:pt>
                <c:pt idx="3256">
                  <c:v>0.44440000000000002</c:v>
                </c:pt>
                <c:pt idx="3257">
                  <c:v>0.44440000000000002</c:v>
                </c:pt>
                <c:pt idx="3258">
                  <c:v>0.44440000000000002</c:v>
                </c:pt>
                <c:pt idx="3259">
                  <c:v>0.44440000000000002</c:v>
                </c:pt>
                <c:pt idx="3260">
                  <c:v>0.44440000000000002</c:v>
                </c:pt>
                <c:pt idx="3261">
                  <c:v>0.44440000000000002</c:v>
                </c:pt>
                <c:pt idx="3262">
                  <c:v>0.44440000000000002</c:v>
                </c:pt>
                <c:pt idx="3263">
                  <c:v>0.44440000000000002</c:v>
                </c:pt>
                <c:pt idx="3264">
                  <c:v>0.44440000000000002</c:v>
                </c:pt>
                <c:pt idx="3265">
                  <c:v>0.44440000000000002</c:v>
                </c:pt>
                <c:pt idx="3266">
                  <c:v>0.44440000000000002</c:v>
                </c:pt>
                <c:pt idx="3267">
                  <c:v>0.44440000000000002</c:v>
                </c:pt>
                <c:pt idx="3268">
                  <c:v>0.44440000000000002</c:v>
                </c:pt>
                <c:pt idx="3269">
                  <c:v>0.44440000000000002</c:v>
                </c:pt>
                <c:pt idx="3270">
                  <c:v>0.44440000000000002</c:v>
                </c:pt>
                <c:pt idx="3271">
                  <c:v>0.44440000000000002</c:v>
                </c:pt>
                <c:pt idx="3272">
                  <c:v>0.44440000000000002</c:v>
                </c:pt>
                <c:pt idx="3273">
                  <c:v>0.44440000000000002</c:v>
                </c:pt>
                <c:pt idx="3274">
                  <c:v>0.44440000000000002</c:v>
                </c:pt>
                <c:pt idx="3275">
                  <c:v>0.44440000000000002</c:v>
                </c:pt>
                <c:pt idx="3276">
                  <c:v>0.44440000000000002</c:v>
                </c:pt>
                <c:pt idx="3277">
                  <c:v>0.44440000000000002</c:v>
                </c:pt>
                <c:pt idx="3278">
                  <c:v>0.44440000000000002</c:v>
                </c:pt>
                <c:pt idx="3279">
                  <c:v>0.44440000000000002</c:v>
                </c:pt>
                <c:pt idx="3280">
                  <c:v>0.55559999999999998</c:v>
                </c:pt>
                <c:pt idx="3281">
                  <c:v>0.55559999999999998</c:v>
                </c:pt>
                <c:pt idx="3282">
                  <c:v>0.55559999999999998</c:v>
                </c:pt>
                <c:pt idx="3283">
                  <c:v>0.55559999999999998</c:v>
                </c:pt>
                <c:pt idx="3284">
                  <c:v>0.55559999999999998</c:v>
                </c:pt>
                <c:pt idx="3285">
                  <c:v>0.55559999999999998</c:v>
                </c:pt>
                <c:pt idx="3286">
                  <c:v>0.55559999999999998</c:v>
                </c:pt>
                <c:pt idx="3287">
                  <c:v>0.55559999999999998</c:v>
                </c:pt>
                <c:pt idx="3288">
                  <c:v>0.55559999999999998</c:v>
                </c:pt>
                <c:pt idx="3289">
                  <c:v>0.55559999999999998</c:v>
                </c:pt>
                <c:pt idx="3290">
                  <c:v>0.55559999999999998</c:v>
                </c:pt>
                <c:pt idx="3291">
                  <c:v>0.55559999999999998</c:v>
                </c:pt>
                <c:pt idx="3292">
                  <c:v>0.55559999999999998</c:v>
                </c:pt>
                <c:pt idx="3293">
                  <c:v>0.55559999999999998</c:v>
                </c:pt>
                <c:pt idx="3294">
                  <c:v>0.55559999999999998</c:v>
                </c:pt>
                <c:pt idx="3295">
                  <c:v>0.55559999999999998</c:v>
                </c:pt>
                <c:pt idx="3296">
                  <c:v>0.55559999999999998</c:v>
                </c:pt>
                <c:pt idx="3297">
                  <c:v>0.55559999999999998</c:v>
                </c:pt>
                <c:pt idx="3298">
                  <c:v>0.55559999999999998</c:v>
                </c:pt>
                <c:pt idx="3299">
                  <c:v>0.55559999999999998</c:v>
                </c:pt>
                <c:pt idx="3300">
                  <c:v>0.55559999999999998</c:v>
                </c:pt>
                <c:pt idx="3301">
                  <c:v>0.55559999999999998</c:v>
                </c:pt>
                <c:pt idx="3302">
                  <c:v>0.55559999999999998</c:v>
                </c:pt>
                <c:pt idx="3303">
                  <c:v>0.55559999999999998</c:v>
                </c:pt>
                <c:pt idx="3304">
                  <c:v>0.55559999999999998</c:v>
                </c:pt>
                <c:pt idx="3305">
                  <c:v>0.55559999999999998</c:v>
                </c:pt>
                <c:pt idx="3306">
                  <c:v>0.55559999999999998</c:v>
                </c:pt>
                <c:pt idx="3307">
                  <c:v>0.55559999999999998</c:v>
                </c:pt>
                <c:pt idx="3308">
                  <c:v>0.55559999999999998</c:v>
                </c:pt>
                <c:pt idx="3309">
                  <c:v>0.55559999999999998</c:v>
                </c:pt>
                <c:pt idx="3310">
                  <c:v>0.55559999999999998</c:v>
                </c:pt>
                <c:pt idx="3311">
                  <c:v>0.55559999999999998</c:v>
                </c:pt>
                <c:pt idx="3312">
                  <c:v>0.55559999999999998</c:v>
                </c:pt>
                <c:pt idx="3313">
                  <c:v>0.55559999999999998</c:v>
                </c:pt>
                <c:pt idx="3314">
                  <c:v>0.55559999999999998</c:v>
                </c:pt>
                <c:pt idx="3315">
                  <c:v>0.55559999999999998</c:v>
                </c:pt>
                <c:pt idx="3316">
                  <c:v>0.55559999999999998</c:v>
                </c:pt>
                <c:pt idx="3317">
                  <c:v>0.55559999999999998</c:v>
                </c:pt>
                <c:pt idx="3318">
                  <c:v>0.55559999999999998</c:v>
                </c:pt>
                <c:pt idx="3319">
                  <c:v>0.55559999999999998</c:v>
                </c:pt>
                <c:pt idx="3320">
                  <c:v>0.55559999999999998</c:v>
                </c:pt>
                <c:pt idx="3321">
                  <c:v>0.55559999999999998</c:v>
                </c:pt>
                <c:pt idx="3322">
                  <c:v>0.55559999999999998</c:v>
                </c:pt>
                <c:pt idx="3323">
                  <c:v>0.55559999999999998</c:v>
                </c:pt>
                <c:pt idx="3324">
                  <c:v>0.55559999999999998</c:v>
                </c:pt>
                <c:pt idx="3325">
                  <c:v>0.55559999999999998</c:v>
                </c:pt>
                <c:pt idx="3326">
                  <c:v>0.55559999999999998</c:v>
                </c:pt>
                <c:pt idx="3327">
                  <c:v>0.55559999999999998</c:v>
                </c:pt>
                <c:pt idx="3328">
                  <c:v>0.55559999999999998</c:v>
                </c:pt>
                <c:pt idx="3329">
                  <c:v>0.55559999999999998</c:v>
                </c:pt>
                <c:pt idx="3330">
                  <c:v>0.55559999999999998</c:v>
                </c:pt>
                <c:pt idx="3331">
                  <c:v>0.55559999999999998</c:v>
                </c:pt>
                <c:pt idx="3332">
                  <c:v>0.55559999999999998</c:v>
                </c:pt>
                <c:pt idx="3333">
                  <c:v>0.55559999999999998</c:v>
                </c:pt>
                <c:pt idx="3334">
                  <c:v>0.55559999999999998</c:v>
                </c:pt>
                <c:pt idx="3335">
                  <c:v>0.55559999999999998</c:v>
                </c:pt>
                <c:pt idx="3336">
                  <c:v>0.55559999999999998</c:v>
                </c:pt>
                <c:pt idx="3337">
                  <c:v>0.55559999999999998</c:v>
                </c:pt>
                <c:pt idx="3338">
                  <c:v>0.55559999999999998</c:v>
                </c:pt>
                <c:pt idx="3339">
                  <c:v>0.55559999999999998</c:v>
                </c:pt>
                <c:pt idx="3340">
                  <c:v>0.55559999999999998</c:v>
                </c:pt>
                <c:pt idx="3341">
                  <c:v>0.55559999999999998</c:v>
                </c:pt>
                <c:pt idx="3342">
                  <c:v>0.55559999999999998</c:v>
                </c:pt>
                <c:pt idx="3343">
                  <c:v>0.55559999999999998</c:v>
                </c:pt>
                <c:pt idx="3344">
                  <c:v>0.55559999999999998</c:v>
                </c:pt>
                <c:pt idx="3345">
                  <c:v>0.55559999999999998</c:v>
                </c:pt>
                <c:pt idx="3346">
                  <c:v>0.55559999999999998</c:v>
                </c:pt>
                <c:pt idx="3347">
                  <c:v>0.55559999999999998</c:v>
                </c:pt>
                <c:pt idx="3348">
                  <c:v>0.55559999999999998</c:v>
                </c:pt>
                <c:pt idx="3349">
                  <c:v>0.55559999999999998</c:v>
                </c:pt>
                <c:pt idx="3350">
                  <c:v>0.55559999999999998</c:v>
                </c:pt>
                <c:pt idx="3351">
                  <c:v>0.55559999999999998</c:v>
                </c:pt>
                <c:pt idx="3352">
                  <c:v>0.55559999999999998</c:v>
                </c:pt>
                <c:pt idx="3353">
                  <c:v>0.55559999999999998</c:v>
                </c:pt>
                <c:pt idx="3354">
                  <c:v>0.55559999999999998</c:v>
                </c:pt>
                <c:pt idx="3355">
                  <c:v>0.55559999999999998</c:v>
                </c:pt>
                <c:pt idx="3356">
                  <c:v>0.55559999999999998</c:v>
                </c:pt>
                <c:pt idx="3357">
                  <c:v>0.55559999999999998</c:v>
                </c:pt>
                <c:pt idx="3358">
                  <c:v>0.55559999999999998</c:v>
                </c:pt>
                <c:pt idx="3359">
                  <c:v>0.55559999999999998</c:v>
                </c:pt>
                <c:pt idx="3360">
                  <c:v>0.55559999999999998</c:v>
                </c:pt>
                <c:pt idx="3361">
                  <c:v>0.55559999999999998</c:v>
                </c:pt>
                <c:pt idx="3362">
                  <c:v>0.55559999999999998</c:v>
                </c:pt>
                <c:pt idx="3363">
                  <c:v>0.55559999999999998</c:v>
                </c:pt>
                <c:pt idx="3364">
                  <c:v>0.55559999999999998</c:v>
                </c:pt>
                <c:pt idx="3365">
                  <c:v>0.55559999999999998</c:v>
                </c:pt>
                <c:pt idx="3366">
                  <c:v>0.55559999999999998</c:v>
                </c:pt>
                <c:pt idx="3367">
                  <c:v>0.55559999999999998</c:v>
                </c:pt>
                <c:pt idx="3368">
                  <c:v>0.55559999999999998</c:v>
                </c:pt>
                <c:pt idx="3369">
                  <c:v>0.55559999999999998</c:v>
                </c:pt>
                <c:pt idx="3370">
                  <c:v>0.55559999999999998</c:v>
                </c:pt>
                <c:pt idx="3371">
                  <c:v>0.55559999999999998</c:v>
                </c:pt>
                <c:pt idx="3372">
                  <c:v>0.55559999999999998</c:v>
                </c:pt>
                <c:pt idx="3373">
                  <c:v>0.55559999999999998</c:v>
                </c:pt>
                <c:pt idx="3374">
                  <c:v>0.55559999999999998</c:v>
                </c:pt>
                <c:pt idx="3375">
                  <c:v>0.55559999999999998</c:v>
                </c:pt>
                <c:pt idx="3376">
                  <c:v>0.55559999999999998</c:v>
                </c:pt>
                <c:pt idx="3377">
                  <c:v>0.55559999999999998</c:v>
                </c:pt>
                <c:pt idx="3378">
                  <c:v>0.55559999999999998</c:v>
                </c:pt>
                <c:pt idx="3379">
                  <c:v>0.55559999999999998</c:v>
                </c:pt>
                <c:pt idx="3380">
                  <c:v>0.55559999999999998</c:v>
                </c:pt>
                <c:pt idx="3381">
                  <c:v>0.55559999999999998</c:v>
                </c:pt>
                <c:pt idx="3382">
                  <c:v>0.55559999999999998</c:v>
                </c:pt>
                <c:pt idx="3383">
                  <c:v>0.55559999999999998</c:v>
                </c:pt>
                <c:pt idx="3384">
                  <c:v>0.55559999999999998</c:v>
                </c:pt>
                <c:pt idx="3385">
                  <c:v>0.55559999999999998</c:v>
                </c:pt>
                <c:pt idx="3386">
                  <c:v>0.55559999999999998</c:v>
                </c:pt>
                <c:pt idx="3387">
                  <c:v>0.55559999999999998</c:v>
                </c:pt>
                <c:pt idx="3388">
                  <c:v>0.55559999999999998</c:v>
                </c:pt>
                <c:pt idx="3389">
                  <c:v>0.55559999999999998</c:v>
                </c:pt>
                <c:pt idx="3390">
                  <c:v>0.55559999999999998</c:v>
                </c:pt>
                <c:pt idx="3391">
                  <c:v>0.55559999999999998</c:v>
                </c:pt>
                <c:pt idx="3392">
                  <c:v>0.55559999999999998</c:v>
                </c:pt>
                <c:pt idx="3393">
                  <c:v>0.55559999999999998</c:v>
                </c:pt>
                <c:pt idx="3394">
                  <c:v>0.55559999999999998</c:v>
                </c:pt>
                <c:pt idx="3395">
                  <c:v>0.55559999999999998</c:v>
                </c:pt>
                <c:pt idx="3396">
                  <c:v>0.55559999999999998</c:v>
                </c:pt>
                <c:pt idx="3397">
                  <c:v>0.55559999999999998</c:v>
                </c:pt>
                <c:pt idx="3398">
                  <c:v>0.55559999999999998</c:v>
                </c:pt>
                <c:pt idx="3399">
                  <c:v>0.55559999999999998</c:v>
                </c:pt>
                <c:pt idx="3400">
                  <c:v>0.55559999999999998</c:v>
                </c:pt>
                <c:pt idx="3401">
                  <c:v>0.55559999999999998</c:v>
                </c:pt>
                <c:pt idx="3402">
                  <c:v>0.55559999999999998</c:v>
                </c:pt>
                <c:pt idx="3403">
                  <c:v>0.55559999999999998</c:v>
                </c:pt>
                <c:pt idx="3404">
                  <c:v>0.55559999999999998</c:v>
                </c:pt>
                <c:pt idx="3405">
                  <c:v>0.55559999999999998</c:v>
                </c:pt>
                <c:pt idx="3406">
                  <c:v>0.55559999999999998</c:v>
                </c:pt>
                <c:pt idx="3407">
                  <c:v>0.55559999999999998</c:v>
                </c:pt>
                <c:pt idx="3408">
                  <c:v>0.55559999999999998</c:v>
                </c:pt>
                <c:pt idx="3409">
                  <c:v>0.55559999999999998</c:v>
                </c:pt>
                <c:pt idx="3410">
                  <c:v>0.55559999999999998</c:v>
                </c:pt>
                <c:pt idx="3411">
                  <c:v>0.55559999999999998</c:v>
                </c:pt>
                <c:pt idx="3412">
                  <c:v>0.55559999999999998</c:v>
                </c:pt>
                <c:pt idx="3413">
                  <c:v>0.55559999999999998</c:v>
                </c:pt>
                <c:pt idx="3414">
                  <c:v>0.55559999999999998</c:v>
                </c:pt>
                <c:pt idx="3415">
                  <c:v>0.55559999999999998</c:v>
                </c:pt>
                <c:pt idx="3416">
                  <c:v>0.55559999999999998</c:v>
                </c:pt>
                <c:pt idx="3417">
                  <c:v>0.55559999999999998</c:v>
                </c:pt>
                <c:pt idx="3418">
                  <c:v>0.55559999999999998</c:v>
                </c:pt>
                <c:pt idx="3419">
                  <c:v>0.55559999999999998</c:v>
                </c:pt>
                <c:pt idx="3420">
                  <c:v>0.55559999999999998</c:v>
                </c:pt>
                <c:pt idx="3421">
                  <c:v>0.55559999999999998</c:v>
                </c:pt>
                <c:pt idx="3422">
                  <c:v>0.55559999999999998</c:v>
                </c:pt>
                <c:pt idx="3423">
                  <c:v>0.55559999999999998</c:v>
                </c:pt>
                <c:pt idx="3424">
                  <c:v>0.55559999999999998</c:v>
                </c:pt>
                <c:pt idx="3425">
                  <c:v>0.55559999999999998</c:v>
                </c:pt>
                <c:pt idx="3426">
                  <c:v>0.55559999999999998</c:v>
                </c:pt>
                <c:pt idx="3427">
                  <c:v>0.55559999999999998</c:v>
                </c:pt>
                <c:pt idx="3428">
                  <c:v>0.55559999999999998</c:v>
                </c:pt>
                <c:pt idx="3429">
                  <c:v>0.55559999999999998</c:v>
                </c:pt>
                <c:pt idx="3430">
                  <c:v>0.55559999999999998</c:v>
                </c:pt>
                <c:pt idx="3431">
                  <c:v>0.55559999999999998</c:v>
                </c:pt>
                <c:pt idx="3432">
                  <c:v>0.55559999999999998</c:v>
                </c:pt>
                <c:pt idx="3433">
                  <c:v>0.55559999999999998</c:v>
                </c:pt>
                <c:pt idx="3434">
                  <c:v>0.55559999999999998</c:v>
                </c:pt>
                <c:pt idx="3435">
                  <c:v>0.55559999999999998</c:v>
                </c:pt>
                <c:pt idx="3436">
                  <c:v>0.55559999999999998</c:v>
                </c:pt>
                <c:pt idx="3437">
                  <c:v>0.55559999999999998</c:v>
                </c:pt>
                <c:pt idx="3438">
                  <c:v>0.55559999999999998</c:v>
                </c:pt>
                <c:pt idx="3439">
                  <c:v>0.55559999999999998</c:v>
                </c:pt>
                <c:pt idx="3440">
                  <c:v>0.55559999999999998</c:v>
                </c:pt>
                <c:pt idx="3441">
                  <c:v>0.55559999999999998</c:v>
                </c:pt>
                <c:pt idx="3442">
                  <c:v>0.55559999999999998</c:v>
                </c:pt>
                <c:pt idx="3443">
                  <c:v>0.55559999999999998</c:v>
                </c:pt>
                <c:pt idx="3444">
                  <c:v>0.55559999999999998</c:v>
                </c:pt>
                <c:pt idx="3445">
                  <c:v>0.55559999999999998</c:v>
                </c:pt>
                <c:pt idx="3446">
                  <c:v>0.55559999999999998</c:v>
                </c:pt>
                <c:pt idx="3447">
                  <c:v>0.55559999999999998</c:v>
                </c:pt>
                <c:pt idx="3448">
                  <c:v>0.55559999999999998</c:v>
                </c:pt>
                <c:pt idx="3449">
                  <c:v>0.55559999999999998</c:v>
                </c:pt>
                <c:pt idx="3450">
                  <c:v>0.55559999999999998</c:v>
                </c:pt>
                <c:pt idx="3451">
                  <c:v>0.55559999999999998</c:v>
                </c:pt>
                <c:pt idx="3452">
                  <c:v>0.55559999999999998</c:v>
                </c:pt>
                <c:pt idx="3453">
                  <c:v>0.55559999999999998</c:v>
                </c:pt>
                <c:pt idx="3454">
                  <c:v>0.55559999999999998</c:v>
                </c:pt>
                <c:pt idx="3455">
                  <c:v>0.55559999999999998</c:v>
                </c:pt>
                <c:pt idx="3456">
                  <c:v>0.55559999999999998</c:v>
                </c:pt>
                <c:pt idx="3457">
                  <c:v>0.55559999999999998</c:v>
                </c:pt>
                <c:pt idx="3458">
                  <c:v>0.55559999999999998</c:v>
                </c:pt>
                <c:pt idx="3459">
                  <c:v>0.55559999999999998</c:v>
                </c:pt>
                <c:pt idx="3460">
                  <c:v>0.55559999999999998</c:v>
                </c:pt>
                <c:pt idx="3461">
                  <c:v>0.55559999999999998</c:v>
                </c:pt>
                <c:pt idx="3462">
                  <c:v>0.55559999999999998</c:v>
                </c:pt>
                <c:pt idx="3463">
                  <c:v>0.55559999999999998</c:v>
                </c:pt>
                <c:pt idx="3464">
                  <c:v>0.55559999999999998</c:v>
                </c:pt>
                <c:pt idx="3465">
                  <c:v>0.55559999999999998</c:v>
                </c:pt>
                <c:pt idx="3466">
                  <c:v>0.55559999999999998</c:v>
                </c:pt>
                <c:pt idx="3467">
                  <c:v>0.55559999999999998</c:v>
                </c:pt>
                <c:pt idx="3468">
                  <c:v>0.55559999999999998</c:v>
                </c:pt>
                <c:pt idx="3469">
                  <c:v>0.55559999999999998</c:v>
                </c:pt>
                <c:pt idx="3470">
                  <c:v>0.55559999999999998</c:v>
                </c:pt>
                <c:pt idx="3471">
                  <c:v>0.55559999999999998</c:v>
                </c:pt>
                <c:pt idx="3472">
                  <c:v>0.55559999999999998</c:v>
                </c:pt>
                <c:pt idx="3473">
                  <c:v>0.55559999999999998</c:v>
                </c:pt>
                <c:pt idx="3474">
                  <c:v>0.55559999999999998</c:v>
                </c:pt>
                <c:pt idx="3475">
                  <c:v>0.55559999999999998</c:v>
                </c:pt>
                <c:pt idx="3476">
                  <c:v>0.55559999999999998</c:v>
                </c:pt>
                <c:pt idx="3477">
                  <c:v>0.55559999999999998</c:v>
                </c:pt>
                <c:pt idx="3478">
                  <c:v>0.55559999999999998</c:v>
                </c:pt>
                <c:pt idx="3479">
                  <c:v>0.55559999999999998</c:v>
                </c:pt>
                <c:pt idx="3480">
                  <c:v>0.55559999999999998</c:v>
                </c:pt>
                <c:pt idx="3481">
                  <c:v>0.55559999999999998</c:v>
                </c:pt>
                <c:pt idx="3482">
                  <c:v>0.55559999999999998</c:v>
                </c:pt>
                <c:pt idx="3483">
                  <c:v>0.55559999999999998</c:v>
                </c:pt>
                <c:pt idx="3484">
                  <c:v>0.55559999999999998</c:v>
                </c:pt>
                <c:pt idx="3485">
                  <c:v>0.55559999999999998</c:v>
                </c:pt>
                <c:pt idx="3486">
                  <c:v>0.55559999999999998</c:v>
                </c:pt>
                <c:pt idx="3487">
                  <c:v>0.55559999999999998</c:v>
                </c:pt>
                <c:pt idx="3488">
                  <c:v>0.55559999999999998</c:v>
                </c:pt>
                <c:pt idx="3489">
                  <c:v>0.55559999999999998</c:v>
                </c:pt>
                <c:pt idx="3490">
                  <c:v>0.55559999999999998</c:v>
                </c:pt>
                <c:pt idx="3491">
                  <c:v>0.55559999999999998</c:v>
                </c:pt>
                <c:pt idx="3492">
                  <c:v>0.55559999999999998</c:v>
                </c:pt>
                <c:pt idx="3493">
                  <c:v>0.55559999999999998</c:v>
                </c:pt>
                <c:pt idx="3494">
                  <c:v>0.55559999999999998</c:v>
                </c:pt>
                <c:pt idx="3495">
                  <c:v>0.55559999999999998</c:v>
                </c:pt>
                <c:pt idx="3496">
                  <c:v>0.55559999999999998</c:v>
                </c:pt>
                <c:pt idx="3497">
                  <c:v>0.55559999999999998</c:v>
                </c:pt>
                <c:pt idx="3498">
                  <c:v>0.55559999999999998</c:v>
                </c:pt>
                <c:pt idx="3499">
                  <c:v>0.55559999999999998</c:v>
                </c:pt>
                <c:pt idx="3500">
                  <c:v>0.55559999999999998</c:v>
                </c:pt>
                <c:pt idx="3501">
                  <c:v>0.55559999999999998</c:v>
                </c:pt>
                <c:pt idx="3502">
                  <c:v>0.55559999999999998</c:v>
                </c:pt>
                <c:pt idx="3503">
                  <c:v>0.55559999999999998</c:v>
                </c:pt>
                <c:pt idx="3504">
                  <c:v>0.55559999999999998</c:v>
                </c:pt>
                <c:pt idx="3505">
                  <c:v>0.55559999999999998</c:v>
                </c:pt>
                <c:pt idx="3506">
                  <c:v>0.55559999999999998</c:v>
                </c:pt>
                <c:pt idx="3507">
                  <c:v>0.55559999999999998</c:v>
                </c:pt>
                <c:pt idx="3508">
                  <c:v>0.55559999999999998</c:v>
                </c:pt>
                <c:pt idx="3509">
                  <c:v>0.55559999999999998</c:v>
                </c:pt>
                <c:pt idx="3510">
                  <c:v>0.55559999999999998</c:v>
                </c:pt>
                <c:pt idx="3511">
                  <c:v>0.55559999999999998</c:v>
                </c:pt>
                <c:pt idx="3512">
                  <c:v>0.55559999999999998</c:v>
                </c:pt>
                <c:pt idx="3513">
                  <c:v>0.55559999999999998</c:v>
                </c:pt>
                <c:pt idx="3514">
                  <c:v>0.55559999999999998</c:v>
                </c:pt>
                <c:pt idx="3515">
                  <c:v>0.55559999999999998</c:v>
                </c:pt>
                <c:pt idx="3516">
                  <c:v>0.55559999999999998</c:v>
                </c:pt>
                <c:pt idx="3517">
                  <c:v>0.55559999999999998</c:v>
                </c:pt>
                <c:pt idx="3518">
                  <c:v>0.55559999999999998</c:v>
                </c:pt>
                <c:pt idx="3519">
                  <c:v>0.55559999999999998</c:v>
                </c:pt>
                <c:pt idx="3520">
                  <c:v>0.55559999999999998</c:v>
                </c:pt>
                <c:pt idx="3521">
                  <c:v>0.55559999999999998</c:v>
                </c:pt>
                <c:pt idx="3522">
                  <c:v>0.55559999999999998</c:v>
                </c:pt>
                <c:pt idx="3523">
                  <c:v>0.55559999999999998</c:v>
                </c:pt>
                <c:pt idx="3524">
                  <c:v>0.55559999999999998</c:v>
                </c:pt>
                <c:pt idx="3525">
                  <c:v>0.55559999999999998</c:v>
                </c:pt>
                <c:pt idx="3526">
                  <c:v>0.55559999999999998</c:v>
                </c:pt>
                <c:pt idx="3527">
                  <c:v>0.55559999999999998</c:v>
                </c:pt>
                <c:pt idx="3528">
                  <c:v>0.55559999999999998</c:v>
                </c:pt>
                <c:pt idx="3529">
                  <c:v>0.55559999999999998</c:v>
                </c:pt>
                <c:pt idx="3530">
                  <c:v>0.55559999999999998</c:v>
                </c:pt>
                <c:pt idx="3531">
                  <c:v>0.55559999999999998</c:v>
                </c:pt>
                <c:pt idx="3532">
                  <c:v>0.55559999999999998</c:v>
                </c:pt>
                <c:pt idx="3533">
                  <c:v>0.55559999999999998</c:v>
                </c:pt>
                <c:pt idx="3534">
                  <c:v>0.55559999999999998</c:v>
                </c:pt>
                <c:pt idx="3535">
                  <c:v>0.55559999999999998</c:v>
                </c:pt>
                <c:pt idx="3536">
                  <c:v>0.55559999999999998</c:v>
                </c:pt>
                <c:pt idx="3537">
                  <c:v>0.55559999999999998</c:v>
                </c:pt>
                <c:pt idx="3538">
                  <c:v>0.55559999999999998</c:v>
                </c:pt>
                <c:pt idx="3539">
                  <c:v>0.55559999999999998</c:v>
                </c:pt>
                <c:pt idx="3540">
                  <c:v>0.55559999999999998</c:v>
                </c:pt>
                <c:pt idx="3541">
                  <c:v>0.55559999999999998</c:v>
                </c:pt>
                <c:pt idx="3542">
                  <c:v>0.55559999999999998</c:v>
                </c:pt>
                <c:pt idx="3543">
                  <c:v>0.55559999999999998</c:v>
                </c:pt>
                <c:pt idx="3544">
                  <c:v>0.55559999999999998</c:v>
                </c:pt>
                <c:pt idx="3545">
                  <c:v>0.55559999999999998</c:v>
                </c:pt>
                <c:pt idx="3546">
                  <c:v>0.55559999999999998</c:v>
                </c:pt>
                <c:pt idx="3547">
                  <c:v>0.55559999999999998</c:v>
                </c:pt>
                <c:pt idx="3548">
                  <c:v>0.55559999999999998</c:v>
                </c:pt>
                <c:pt idx="3549">
                  <c:v>0.55559999999999998</c:v>
                </c:pt>
                <c:pt idx="3550">
                  <c:v>0.55559999999999998</c:v>
                </c:pt>
                <c:pt idx="3551">
                  <c:v>0.55559999999999998</c:v>
                </c:pt>
                <c:pt idx="3552">
                  <c:v>0.55559999999999998</c:v>
                </c:pt>
                <c:pt idx="3553">
                  <c:v>0.55559999999999998</c:v>
                </c:pt>
                <c:pt idx="3554">
                  <c:v>0.55559999999999998</c:v>
                </c:pt>
                <c:pt idx="3555">
                  <c:v>0.55559999999999998</c:v>
                </c:pt>
                <c:pt idx="3556">
                  <c:v>0.55559999999999998</c:v>
                </c:pt>
                <c:pt idx="3557">
                  <c:v>0.55559999999999998</c:v>
                </c:pt>
                <c:pt idx="3558">
                  <c:v>0.55559999999999998</c:v>
                </c:pt>
                <c:pt idx="3559">
                  <c:v>0.55559999999999998</c:v>
                </c:pt>
                <c:pt idx="3560">
                  <c:v>0.55559999999999998</c:v>
                </c:pt>
                <c:pt idx="3561">
                  <c:v>0.55559999999999998</c:v>
                </c:pt>
                <c:pt idx="3562">
                  <c:v>0.55559999999999998</c:v>
                </c:pt>
                <c:pt idx="3563">
                  <c:v>0.55559999999999998</c:v>
                </c:pt>
                <c:pt idx="3564">
                  <c:v>0.55559999999999998</c:v>
                </c:pt>
                <c:pt idx="3565">
                  <c:v>0.55559999999999998</c:v>
                </c:pt>
                <c:pt idx="3566">
                  <c:v>0.55559999999999998</c:v>
                </c:pt>
                <c:pt idx="3567">
                  <c:v>0.55559999999999998</c:v>
                </c:pt>
                <c:pt idx="3568">
                  <c:v>0.55559999999999998</c:v>
                </c:pt>
                <c:pt idx="3569">
                  <c:v>0.55559999999999998</c:v>
                </c:pt>
                <c:pt idx="3570">
                  <c:v>0.55559999999999998</c:v>
                </c:pt>
                <c:pt idx="3571">
                  <c:v>0.55559999999999998</c:v>
                </c:pt>
                <c:pt idx="3572">
                  <c:v>0.55559999999999998</c:v>
                </c:pt>
                <c:pt idx="3573">
                  <c:v>0.55559999999999998</c:v>
                </c:pt>
                <c:pt idx="3574">
                  <c:v>0.55559999999999998</c:v>
                </c:pt>
                <c:pt idx="3575">
                  <c:v>0.55559999999999998</c:v>
                </c:pt>
                <c:pt idx="3576">
                  <c:v>0.55559999999999998</c:v>
                </c:pt>
                <c:pt idx="3577">
                  <c:v>0.55559999999999998</c:v>
                </c:pt>
                <c:pt idx="3578">
                  <c:v>0.55559999999999998</c:v>
                </c:pt>
                <c:pt idx="3579">
                  <c:v>0.55559999999999998</c:v>
                </c:pt>
                <c:pt idx="3580">
                  <c:v>0.55559999999999998</c:v>
                </c:pt>
                <c:pt idx="3581">
                  <c:v>0.55559999999999998</c:v>
                </c:pt>
                <c:pt idx="3582">
                  <c:v>0.55559999999999998</c:v>
                </c:pt>
                <c:pt idx="3583">
                  <c:v>0.55559999999999998</c:v>
                </c:pt>
                <c:pt idx="3584">
                  <c:v>0.55559999999999998</c:v>
                </c:pt>
                <c:pt idx="3585">
                  <c:v>0.55559999999999998</c:v>
                </c:pt>
                <c:pt idx="3586">
                  <c:v>0.55559999999999998</c:v>
                </c:pt>
                <c:pt idx="3587">
                  <c:v>0.55559999999999998</c:v>
                </c:pt>
                <c:pt idx="3588">
                  <c:v>0.55559999999999998</c:v>
                </c:pt>
                <c:pt idx="3589">
                  <c:v>0.55559999999999998</c:v>
                </c:pt>
                <c:pt idx="3590">
                  <c:v>0.55559999999999998</c:v>
                </c:pt>
                <c:pt idx="3591">
                  <c:v>0.55559999999999998</c:v>
                </c:pt>
                <c:pt idx="3592">
                  <c:v>0.55559999999999998</c:v>
                </c:pt>
                <c:pt idx="3593">
                  <c:v>0.55559999999999998</c:v>
                </c:pt>
                <c:pt idx="3594">
                  <c:v>0.55559999999999998</c:v>
                </c:pt>
                <c:pt idx="3595">
                  <c:v>0.55559999999999998</c:v>
                </c:pt>
                <c:pt idx="3596">
                  <c:v>0.55559999999999998</c:v>
                </c:pt>
                <c:pt idx="3597">
                  <c:v>0.55559999999999998</c:v>
                </c:pt>
                <c:pt idx="3598">
                  <c:v>0.55559999999999998</c:v>
                </c:pt>
                <c:pt idx="3599">
                  <c:v>0.55559999999999998</c:v>
                </c:pt>
                <c:pt idx="3600">
                  <c:v>0.55559999999999998</c:v>
                </c:pt>
                <c:pt idx="3601">
                  <c:v>0.55559999999999998</c:v>
                </c:pt>
                <c:pt idx="3602">
                  <c:v>0.55559999999999998</c:v>
                </c:pt>
                <c:pt idx="3603">
                  <c:v>0.55559999999999998</c:v>
                </c:pt>
                <c:pt idx="3604">
                  <c:v>0.55559999999999998</c:v>
                </c:pt>
                <c:pt idx="3605">
                  <c:v>0.55559999999999998</c:v>
                </c:pt>
                <c:pt idx="3606">
                  <c:v>0.55559999999999998</c:v>
                </c:pt>
                <c:pt idx="3607">
                  <c:v>0.55559999999999998</c:v>
                </c:pt>
                <c:pt idx="3608">
                  <c:v>0.55559999999999998</c:v>
                </c:pt>
                <c:pt idx="3609">
                  <c:v>0.55559999999999998</c:v>
                </c:pt>
                <c:pt idx="3610">
                  <c:v>0.55559999999999998</c:v>
                </c:pt>
                <c:pt idx="3611">
                  <c:v>0.55559999999999998</c:v>
                </c:pt>
                <c:pt idx="3612">
                  <c:v>0.55559999999999998</c:v>
                </c:pt>
                <c:pt idx="3613">
                  <c:v>0.55559999999999998</c:v>
                </c:pt>
                <c:pt idx="3614">
                  <c:v>0.55559999999999998</c:v>
                </c:pt>
                <c:pt idx="3615">
                  <c:v>0.55559999999999998</c:v>
                </c:pt>
                <c:pt idx="3616">
                  <c:v>0.55559999999999998</c:v>
                </c:pt>
                <c:pt idx="3617">
                  <c:v>0.55559999999999998</c:v>
                </c:pt>
                <c:pt idx="3618">
                  <c:v>0.55559999999999998</c:v>
                </c:pt>
                <c:pt idx="3619">
                  <c:v>0.55559999999999998</c:v>
                </c:pt>
                <c:pt idx="3620">
                  <c:v>0.55559999999999998</c:v>
                </c:pt>
                <c:pt idx="3621">
                  <c:v>0.55559999999999998</c:v>
                </c:pt>
                <c:pt idx="3622">
                  <c:v>0.55559999999999998</c:v>
                </c:pt>
                <c:pt idx="3623">
                  <c:v>0.55559999999999998</c:v>
                </c:pt>
                <c:pt idx="3624">
                  <c:v>0.55559999999999998</c:v>
                </c:pt>
                <c:pt idx="3625">
                  <c:v>0.55559999999999998</c:v>
                </c:pt>
                <c:pt idx="3626">
                  <c:v>0.55559999999999998</c:v>
                </c:pt>
                <c:pt idx="3627">
                  <c:v>0.55559999999999998</c:v>
                </c:pt>
                <c:pt idx="3628">
                  <c:v>0.66669999999999996</c:v>
                </c:pt>
                <c:pt idx="3629">
                  <c:v>0.66669999999999996</c:v>
                </c:pt>
                <c:pt idx="3630">
                  <c:v>0.66669999999999996</c:v>
                </c:pt>
                <c:pt idx="3631">
                  <c:v>0.66669999999999996</c:v>
                </c:pt>
                <c:pt idx="3632">
                  <c:v>0.66669999999999996</c:v>
                </c:pt>
                <c:pt idx="3633">
                  <c:v>0.66669999999999996</c:v>
                </c:pt>
                <c:pt idx="3634">
                  <c:v>0.66669999999999996</c:v>
                </c:pt>
                <c:pt idx="3635">
                  <c:v>0.66669999999999996</c:v>
                </c:pt>
                <c:pt idx="3636">
                  <c:v>0.66669999999999996</c:v>
                </c:pt>
                <c:pt idx="3637">
                  <c:v>0.66669999999999996</c:v>
                </c:pt>
                <c:pt idx="3638">
                  <c:v>0.66669999999999996</c:v>
                </c:pt>
                <c:pt idx="3639">
                  <c:v>0.66669999999999996</c:v>
                </c:pt>
                <c:pt idx="3640">
                  <c:v>0.66669999999999996</c:v>
                </c:pt>
                <c:pt idx="3641">
                  <c:v>0.66669999999999996</c:v>
                </c:pt>
                <c:pt idx="3642">
                  <c:v>0.66669999999999996</c:v>
                </c:pt>
                <c:pt idx="3643">
                  <c:v>0.66669999999999996</c:v>
                </c:pt>
                <c:pt idx="3644">
                  <c:v>0.66669999999999996</c:v>
                </c:pt>
                <c:pt idx="3645">
                  <c:v>0.66669999999999996</c:v>
                </c:pt>
                <c:pt idx="3646">
                  <c:v>0.66669999999999996</c:v>
                </c:pt>
                <c:pt idx="3647">
                  <c:v>0.66669999999999996</c:v>
                </c:pt>
                <c:pt idx="3648">
                  <c:v>0.66669999999999996</c:v>
                </c:pt>
                <c:pt idx="3649">
                  <c:v>0.66669999999999996</c:v>
                </c:pt>
                <c:pt idx="3650">
                  <c:v>0.66669999999999996</c:v>
                </c:pt>
                <c:pt idx="3651">
                  <c:v>0.66669999999999996</c:v>
                </c:pt>
                <c:pt idx="3652">
                  <c:v>0.66669999999999996</c:v>
                </c:pt>
                <c:pt idx="3653">
                  <c:v>0.66669999999999996</c:v>
                </c:pt>
                <c:pt idx="3654">
                  <c:v>0.66669999999999996</c:v>
                </c:pt>
                <c:pt idx="3655">
                  <c:v>0.66669999999999996</c:v>
                </c:pt>
                <c:pt idx="3656">
                  <c:v>0.66669999999999996</c:v>
                </c:pt>
                <c:pt idx="3657">
                  <c:v>0.66669999999999996</c:v>
                </c:pt>
                <c:pt idx="3658">
                  <c:v>0.66669999999999996</c:v>
                </c:pt>
                <c:pt idx="3659">
                  <c:v>0.66669999999999996</c:v>
                </c:pt>
                <c:pt idx="3660">
                  <c:v>0.66669999999999996</c:v>
                </c:pt>
                <c:pt idx="3661">
                  <c:v>0.66669999999999996</c:v>
                </c:pt>
                <c:pt idx="3662">
                  <c:v>0.66669999999999996</c:v>
                </c:pt>
                <c:pt idx="3663">
                  <c:v>0.66669999999999996</c:v>
                </c:pt>
                <c:pt idx="3664">
                  <c:v>0.66669999999999996</c:v>
                </c:pt>
                <c:pt idx="3665">
                  <c:v>0.66669999999999996</c:v>
                </c:pt>
                <c:pt idx="3666">
                  <c:v>0.66669999999999996</c:v>
                </c:pt>
                <c:pt idx="3667">
                  <c:v>0.66669999999999996</c:v>
                </c:pt>
                <c:pt idx="3668">
                  <c:v>0.66669999999999996</c:v>
                </c:pt>
                <c:pt idx="3669">
                  <c:v>0.66669999999999996</c:v>
                </c:pt>
                <c:pt idx="3670">
                  <c:v>0.66669999999999996</c:v>
                </c:pt>
                <c:pt idx="3671">
                  <c:v>0.66669999999999996</c:v>
                </c:pt>
                <c:pt idx="3672">
                  <c:v>0.66669999999999996</c:v>
                </c:pt>
                <c:pt idx="3673">
                  <c:v>0.66669999999999996</c:v>
                </c:pt>
                <c:pt idx="3674">
                  <c:v>0.66669999999999996</c:v>
                </c:pt>
                <c:pt idx="3675">
                  <c:v>0.66669999999999996</c:v>
                </c:pt>
                <c:pt idx="3676">
                  <c:v>0.66669999999999996</c:v>
                </c:pt>
                <c:pt idx="3677">
                  <c:v>0.66669999999999996</c:v>
                </c:pt>
                <c:pt idx="3678">
                  <c:v>0.66669999999999996</c:v>
                </c:pt>
                <c:pt idx="3679">
                  <c:v>0.66669999999999996</c:v>
                </c:pt>
                <c:pt idx="3680">
                  <c:v>0.66669999999999996</c:v>
                </c:pt>
                <c:pt idx="3681">
                  <c:v>0.66669999999999996</c:v>
                </c:pt>
                <c:pt idx="3682">
                  <c:v>0.66669999999999996</c:v>
                </c:pt>
                <c:pt idx="3683">
                  <c:v>0.66669999999999996</c:v>
                </c:pt>
                <c:pt idx="3684">
                  <c:v>0.66669999999999996</c:v>
                </c:pt>
                <c:pt idx="3685">
                  <c:v>0.66669999999999996</c:v>
                </c:pt>
                <c:pt idx="3686">
                  <c:v>0.66669999999999996</c:v>
                </c:pt>
                <c:pt idx="3687">
                  <c:v>0.66669999999999996</c:v>
                </c:pt>
                <c:pt idx="3688">
                  <c:v>0.66669999999999996</c:v>
                </c:pt>
                <c:pt idx="3689">
                  <c:v>0.66669999999999996</c:v>
                </c:pt>
                <c:pt idx="3690">
                  <c:v>0.66669999999999996</c:v>
                </c:pt>
                <c:pt idx="3691">
                  <c:v>0.66669999999999996</c:v>
                </c:pt>
                <c:pt idx="3692">
                  <c:v>0.66669999999999996</c:v>
                </c:pt>
                <c:pt idx="3693">
                  <c:v>0.66669999999999996</c:v>
                </c:pt>
                <c:pt idx="3694">
                  <c:v>0.66669999999999996</c:v>
                </c:pt>
                <c:pt idx="3695">
                  <c:v>0.66669999999999996</c:v>
                </c:pt>
                <c:pt idx="3696">
                  <c:v>0.66669999999999996</c:v>
                </c:pt>
                <c:pt idx="3697">
                  <c:v>0.66669999999999996</c:v>
                </c:pt>
                <c:pt idx="3698">
                  <c:v>0.66669999999999996</c:v>
                </c:pt>
                <c:pt idx="3699">
                  <c:v>0.66669999999999996</c:v>
                </c:pt>
                <c:pt idx="3700">
                  <c:v>0.66669999999999996</c:v>
                </c:pt>
                <c:pt idx="3701">
                  <c:v>0.66669999999999996</c:v>
                </c:pt>
                <c:pt idx="3702">
                  <c:v>0.66669999999999996</c:v>
                </c:pt>
                <c:pt idx="3703">
                  <c:v>0.66669999999999996</c:v>
                </c:pt>
                <c:pt idx="3704">
                  <c:v>0.66669999999999996</c:v>
                </c:pt>
                <c:pt idx="3705">
                  <c:v>0.66669999999999996</c:v>
                </c:pt>
                <c:pt idx="3706">
                  <c:v>0.66669999999999996</c:v>
                </c:pt>
                <c:pt idx="3707">
                  <c:v>0.66669999999999996</c:v>
                </c:pt>
                <c:pt idx="3708">
                  <c:v>0.66669999999999996</c:v>
                </c:pt>
                <c:pt idx="3709">
                  <c:v>0.66669999999999996</c:v>
                </c:pt>
                <c:pt idx="3710">
                  <c:v>0.66669999999999996</c:v>
                </c:pt>
                <c:pt idx="3711">
                  <c:v>0.66669999999999996</c:v>
                </c:pt>
                <c:pt idx="3712">
                  <c:v>0.66669999999999996</c:v>
                </c:pt>
                <c:pt idx="3713">
                  <c:v>0.66669999999999996</c:v>
                </c:pt>
                <c:pt idx="3714">
                  <c:v>0.66669999999999996</c:v>
                </c:pt>
                <c:pt idx="3715">
                  <c:v>0.66669999999999996</c:v>
                </c:pt>
                <c:pt idx="3716">
                  <c:v>0.66669999999999996</c:v>
                </c:pt>
                <c:pt idx="3717">
                  <c:v>0.66669999999999996</c:v>
                </c:pt>
                <c:pt idx="3718">
                  <c:v>0.66669999999999996</c:v>
                </c:pt>
                <c:pt idx="3719">
                  <c:v>0.66669999999999996</c:v>
                </c:pt>
                <c:pt idx="3720">
                  <c:v>0.66669999999999996</c:v>
                </c:pt>
                <c:pt idx="3721">
                  <c:v>0.66669999999999996</c:v>
                </c:pt>
                <c:pt idx="3722">
                  <c:v>0.66669999999999996</c:v>
                </c:pt>
                <c:pt idx="3723">
                  <c:v>0.66669999999999996</c:v>
                </c:pt>
                <c:pt idx="3724">
                  <c:v>0.66669999999999996</c:v>
                </c:pt>
                <c:pt idx="3725">
                  <c:v>0.66669999999999996</c:v>
                </c:pt>
                <c:pt idx="3726">
                  <c:v>0.66669999999999996</c:v>
                </c:pt>
                <c:pt idx="3727">
                  <c:v>0.66669999999999996</c:v>
                </c:pt>
                <c:pt idx="3728">
                  <c:v>0.66669999999999996</c:v>
                </c:pt>
                <c:pt idx="3729">
                  <c:v>0.66669999999999996</c:v>
                </c:pt>
                <c:pt idx="3730">
                  <c:v>0.66669999999999996</c:v>
                </c:pt>
                <c:pt idx="3731">
                  <c:v>0.66669999999999996</c:v>
                </c:pt>
                <c:pt idx="3732">
                  <c:v>0.66669999999999996</c:v>
                </c:pt>
                <c:pt idx="3733">
                  <c:v>0.66669999999999996</c:v>
                </c:pt>
                <c:pt idx="3734">
                  <c:v>0.66669999999999996</c:v>
                </c:pt>
                <c:pt idx="3735">
                  <c:v>0.66669999999999996</c:v>
                </c:pt>
                <c:pt idx="3736">
                  <c:v>0.66669999999999996</c:v>
                </c:pt>
                <c:pt idx="3737">
                  <c:v>0.66669999999999996</c:v>
                </c:pt>
                <c:pt idx="3738">
                  <c:v>0.66669999999999996</c:v>
                </c:pt>
                <c:pt idx="3739">
                  <c:v>0.66669999999999996</c:v>
                </c:pt>
                <c:pt idx="3740">
                  <c:v>0.66669999999999996</c:v>
                </c:pt>
                <c:pt idx="3741">
                  <c:v>0.66669999999999996</c:v>
                </c:pt>
                <c:pt idx="3742">
                  <c:v>0.66669999999999996</c:v>
                </c:pt>
                <c:pt idx="3743">
                  <c:v>0.66669999999999996</c:v>
                </c:pt>
                <c:pt idx="3744">
                  <c:v>0.66669999999999996</c:v>
                </c:pt>
                <c:pt idx="3745">
                  <c:v>0.66669999999999996</c:v>
                </c:pt>
                <c:pt idx="3746">
                  <c:v>0.66669999999999996</c:v>
                </c:pt>
                <c:pt idx="3747">
                  <c:v>0.66669999999999996</c:v>
                </c:pt>
                <c:pt idx="3748">
                  <c:v>0.66669999999999996</c:v>
                </c:pt>
                <c:pt idx="3749">
                  <c:v>0.66669999999999996</c:v>
                </c:pt>
                <c:pt idx="3750">
                  <c:v>0.66669999999999996</c:v>
                </c:pt>
                <c:pt idx="3751">
                  <c:v>0.66669999999999996</c:v>
                </c:pt>
                <c:pt idx="3752">
                  <c:v>0.66669999999999996</c:v>
                </c:pt>
                <c:pt idx="3753">
                  <c:v>0.66669999999999996</c:v>
                </c:pt>
                <c:pt idx="3754">
                  <c:v>0.66669999999999996</c:v>
                </c:pt>
                <c:pt idx="3755">
                  <c:v>0.66669999999999996</c:v>
                </c:pt>
                <c:pt idx="3756">
                  <c:v>0.66669999999999996</c:v>
                </c:pt>
                <c:pt idx="3757">
                  <c:v>0.66669999999999996</c:v>
                </c:pt>
                <c:pt idx="3758">
                  <c:v>0.66669999999999996</c:v>
                </c:pt>
                <c:pt idx="3759">
                  <c:v>0.66669999999999996</c:v>
                </c:pt>
                <c:pt idx="3760">
                  <c:v>0.66669999999999996</c:v>
                </c:pt>
                <c:pt idx="3761">
                  <c:v>0.66669999999999996</c:v>
                </c:pt>
                <c:pt idx="3762">
                  <c:v>0.66669999999999996</c:v>
                </c:pt>
                <c:pt idx="3763">
                  <c:v>0.66669999999999996</c:v>
                </c:pt>
                <c:pt idx="3764">
                  <c:v>0.66669999999999996</c:v>
                </c:pt>
                <c:pt idx="3765">
                  <c:v>0.66669999999999996</c:v>
                </c:pt>
                <c:pt idx="3766">
                  <c:v>0.66669999999999996</c:v>
                </c:pt>
                <c:pt idx="3767">
                  <c:v>0.66669999999999996</c:v>
                </c:pt>
                <c:pt idx="3768">
                  <c:v>0.66669999999999996</c:v>
                </c:pt>
                <c:pt idx="3769">
                  <c:v>0.66669999999999996</c:v>
                </c:pt>
                <c:pt idx="3770">
                  <c:v>0.66669999999999996</c:v>
                </c:pt>
                <c:pt idx="3771">
                  <c:v>0.66669999999999996</c:v>
                </c:pt>
                <c:pt idx="3772">
                  <c:v>0.66669999999999996</c:v>
                </c:pt>
                <c:pt idx="3773">
                  <c:v>0.66669999999999996</c:v>
                </c:pt>
                <c:pt idx="3774">
                  <c:v>0.66669999999999996</c:v>
                </c:pt>
                <c:pt idx="3775">
                  <c:v>0.66669999999999996</c:v>
                </c:pt>
                <c:pt idx="3776">
                  <c:v>0.66669999999999996</c:v>
                </c:pt>
                <c:pt idx="3777">
                  <c:v>0.66669999999999996</c:v>
                </c:pt>
                <c:pt idx="3778">
                  <c:v>0.66669999999999996</c:v>
                </c:pt>
                <c:pt idx="3779">
                  <c:v>0.66669999999999996</c:v>
                </c:pt>
                <c:pt idx="3780">
                  <c:v>0.66669999999999996</c:v>
                </c:pt>
                <c:pt idx="3781">
                  <c:v>0.66669999999999996</c:v>
                </c:pt>
                <c:pt idx="3782">
                  <c:v>0.66669999999999996</c:v>
                </c:pt>
                <c:pt idx="3783">
                  <c:v>0.66669999999999996</c:v>
                </c:pt>
                <c:pt idx="3784">
                  <c:v>0.66669999999999996</c:v>
                </c:pt>
                <c:pt idx="3785">
                  <c:v>0.66669999999999996</c:v>
                </c:pt>
                <c:pt idx="3786">
                  <c:v>0.66669999999999996</c:v>
                </c:pt>
                <c:pt idx="3787">
                  <c:v>0.66669999999999996</c:v>
                </c:pt>
                <c:pt idx="3788">
                  <c:v>0.66669999999999996</c:v>
                </c:pt>
                <c:pt idx="3789">
                  <c:v>0.66669999999999996</c:v>
                </c:pt>
                <c:pt idx="3790">
                  <c:v>0.66669999999999996</c:v>
                </c:pt>
                <c:pt idx="3791">
                  <c:v>0.66669999999999996</c:v>
                </c:pt>
                <c:pt idx="3792">
                  <c:v>0.66669999999999996</c:v>
                </c:pt>
                <c:pt idx="3793">
                  <c:v>0.66669999999999996</c:v>
                </c:pt>
                <c:pt idx="3794">
                  <c:v>0.66669999999999996</c:v>
                </c:pt>
                <c:pt idx="3795">
                  <c:v>0.66669999999999996</c:v>
                </c:pt>
                <c:pt idx="3796">
                  <c:v>0.66669999999999996</c:v>
                </c:pt>
                <c:pt idx="3797">
                  <c:v>0.66669999999999996</c:v>
                </c:pt>
                <c:pt idx="3798">
                  <c:v>0.66669999999999996</c:v>
                </c:pt>
                <c:pt idx="3799">
                  <c:v>0.66669999999999996</c:v>
                </c:pt>
                <c:pt idx="3800">
                  <c:v>0.66669999999999996</c:v>
                </c:pt>
                <c:pt idx="3801">
                  <c:v>0.66669999999999996</c:v>
                </c:pt>
                <c:pt idx="3802">
                  <c:v>0.66669999999999996</c:v>
                </c:pt>
                <c:pt idx="3803">
                  <c:v>0.66669999999999996</c:v>
                </c:pt>
                <c:pt idx="3804">
                  <c:v>0.66669999999999996</c:v>
                </c:pt>
                <c:pt idx="3805">
                  <c:v>0.66669999999999996</c:v>
                </c:pt>
                <c:pt idx="3806">
                  <c:v>0.66669999999999996</c:v>
                </c:pt>
                <c:pt idx="3807">
                  <c:v>0.66669999999999996</c:v>
                </c:pt>
                <c:pt idx="3808">
                  <c:v>0.66669999999999996</c:v>
                </c:pt>
                <c:pt idx="3809">
                  <c:v>0.66669999999999996</c:v>
                </c:pt>
                <c:pt idx="3810">
                  <c:v>0.66669999999999996</c:v>
                </c:pt>
                <c:pt idx="3811">
                  <c:v>0.66669999999999996</c:v>
                </c:pt>
                <c:pt idx="3812">
                  <c:v>0.66669999999999996</c:v>
                </c:pt>
                <c:pt idx="3813">
                  <c:v>0.66669999999999996</c:v>
                </c:pt>
                <c:pt idx="3814">
                  <c:v>0.66669999999999996</c:v>
                </c:pt>
                <c:pt idx="3815">
                  <c:v>0.66669999999999996</c:v>
                </c:pt>
                <c:pt idx="3816">
                  <c:v>0.66669999999999996</c:v>
                </c:pt>
                <c:pt idx="3817">
                  <c:v>0.66669999999999996</c:v>
                </c:pt>
                <c:pt idx="3818">
                  <c:v>0.66669999999999996</c:v>
                </c:pt>
                <c:pt idx="3819">
                  <c:v>0.66669999999999996</c:v>
                </c:pt>
                <c:pt idx="3820">
                  <c:v>0.66669999999999996</c:v>
                </c:pt>
                <c:pt idx="3821">
                  <c:v>0.66669999999999996</c:v>
                </c:pt>
                <c:pt idx="3822">
                  <c:v>0.66669999999999996</c:v>
                </c:pt>
                <c:pt idx="3823">
                  <c:v>0.66669999999999996</c:v>
                </c:pt>
                <c:pt idx="3824">
                  <c:v>0.66669999999999996</c:v>
                </c:pt>
                <c:pt idx="3825">
                  <c:v>0.66669999999999996</c:v>
                </c:pt>
                <c:pt idx="3826">
                  <c:v>0.66669999999999996</c:v>
                </c:pt>
                <c:pt idx="3827">
                  <c:v>0.66669999999999996</c:v>
                </c:pt>
                <c:pt idx="3828">
                  <c:v>0.66669999999999996</c:v>
                </c:pt>
                <c:pt idx="3829">
                  <c:v>0.66669999999999996</c:v>
                </c:pt>
                <c:pt idx="3830">
                  <c:v>0.66669999999999996</c:v>
                </c:pt>
                <c:pt idx="3831">
                  <c:v>0.66669999999999996</c:v>
                </c:pt>
                <c:pt idx="3832">
                  <c:v>0.66669999999999996</c:v>
                </c:pt>
                <c:pt idx="3833">
                  <c:v>0.66669999999999996</c:v>
                </c:pt>
                <c:pt idx="3834">
                  <c:v>0.77780000000000005</c:v>
                </c:pt>
                <c:pt idx="3835">
                  <c:v>0.77780000000000005</c:v>
                </c:pt>
                <c:pt idx="3836">
                  <c:v>0.77780000000000005</c:v>
                </c:pt>
                <c:pt idx="3837">
                  <c:v>0.77780000000000005</c:v>
                </c:pt>
                <c:pt idx="3838">
                  <c:v>0.77780000000000005</c:v>
                </c:pt>
                <c:pt idx="3839">
                  <c:v>0.77780000000000005</c:v>
                </c:pt>
                <c:pt idx="3840">
                  <c:v>0.77780000000000005</c:v>
                </c:pt>
                <c:pt idx="3841">
                  <c:v>0.77780000000000005</c:v>
                </c:pt>
                <c:pt idx="3842">
                  <c:v>0.77780000000000005</c:v>
                </c:pt>
                <c:pt idx="3843">
                  <c:v>0.77780000000000005</c:v>
                </c:pt>
                <c:pt idx="3844">
                  <c:v>0.77780000000000005</c:v>
                </c:pt>
                <c:pt idx="3845">
                  <c:v>0.77780000000000005</c:v>
                </c:pt>
                <c:pt idx="3846">
                  <c:v>0.77780000000000005</c:v>
                </c:pt>
                <c:pt idx="3847">
                  <c:v>0.77780000000000005</c:v>
                </c:pt>
                <c:pt idx="3848">
                  <c:v>0.77780000000000005</c:v>
                </c:pt>
                <c:pt idx="3849">
                  <c:v>0.77780000000000005</c:v>
                </c:pt>
                <c:pt idx="3850">
                  <c:v>0.77780000000000005</c:v>
                </c:pt>
                <c:pt idx="3851">
                  <c:v>0.77780000000000005</c:v>
                </c:pt>
                <c:pt idx="3852">
                  <c:v>0.77780000000000005</c:v>
                </c:pt>
                <c:pt idx="3853">
                  <c:v>0.77780000000000005</c:v>
                </c:pt>
                <c:pt idx="3854">
                  <c:v>0.77780000000000005</c:v>
                </c:pt>
                <c:pt idx="3855">
                  <c:v>0.77780000000000005</c:v>
                </c:pt>
                <c:pt idx="3856">
                  <c:v>0.77780000000000005</c:v>
                </c:pt>
                <c:pt idx="3857">
                  <c:v>0.77780000000000005</c:v>
                </c:pt>
                <c:pt idx="3858">
                  <c:v>0.77780000000000005</c:v>
                </c:pt>
                <c:pt idx="3859">
                  <c:v>0.77780000000000005</c:v>
                </c:pt>
                <c:pt idx="3860">
                  <c:v>0.77780000000000005</c:v>
                </c:pt>
                <c:pt idx="3861">
                  <c:v>0.77780000000000005</c:v>
                </c:pt>
                <c:pt idx="3862">
                  <c:v>0.77780000000000005</c:v>
                </c:pt>
                <c:pt idx="3863">
                  <c:v>0.77780000000000005</c:v>
                </c:pt>
                <c:pt idx="3864">
                  <c:v>0.77780000000000005</c:v>
                </c:pt>
                <c:pt idx="3865">
                  <c:v>0.77780000000000005</c:v>
                </c:pt>
                <c:pt idx="3866">
                  <c:v>0.77780000000000005</c:v>
                </c:pt>
                <c:pt idx="3867">
                  <c:v>0.77780000000000005</c:v>
                </c:pt>
                <c:pt idx="3868">
                  <c:v>0.77780000000000005</c:v>
                </c:pt>
                <c:pt idx="3869">
                  <c:v>0.77780000000000005</c:v>
                </c:pt>
                <c:pt idx="3870">
                  <c:v>0.77780000000000005</c:v>
                </c:pt>
                <c:pt idx="3871">
                  <c:v>0.77780000000000005</c:v>
                </c:pt>
                <c:pt idx="3872">
                  <c:v>0.77780000000000005</c:v>
                </c:pt>
                <c:pt idx="3873">
                  <c:v>0.77780000000000005</c:v>
                </c:pt>
                <c:pt idx="3874">
                  <c:v>0.77780000000000005</c:v>
                </c:pt>
                <c:pt idx="3875">
                  <c:v>0.77780000000000005</c:v>
                </c:pt>
                <c:pt idx="3876">
                  <c:v>0.77780000000000005</c:v>
                </c:pt>
                <c:pt idx="3877">
                  <c:v>0.77780000000000005</c:v>
                </c:pt>
                <c:pt idx="3878">
                  <c:v>0.77780000000000005</c:v>
                </c:pt>
                <c:pt idx="3879">
                  <c:v>0.77780000000000005</c:v>
                </c:pt>
                <c:pt idx="3880">
                  <c:v>0.77780000000000005</c:v>
                </c:pt>
                <c:pt idx="3881">
                  <c:v>0.77780000000000005</c:v>
                </c:pt>
                <c:pt idx="3882">
                  <c:v>0.77780000000000005</c:v>
                </c:pt>
                <c:pt idx="3883">
                  <c:v>0.77780000000000005</c:v>
                </c:pt>
                <c:pt idx="3884">
                  <c:v>0.77780000000000005</c:v>
                </c:pt>
                <c:pt idx="3885">
                  <c:v>0.77780000000000005</c:v>
                </c:pt>
                <c:pt idx="3886">
                  <c:v>0.77780000000000005</c:v>
                </c:pt>
                <c:pt idx="3887">
                  <c:v>0.77780000000000005</c:v>
                </c:pt>
                <c:pt idx="3888">
                  <c:v>0.77780000000000005</c:v>
                </c:pt>
                <c:pt idx="3889">
                  <c:v>0.77780000000000005</c:v>
                </c:pt>
                <c:pt idx="3890">
                  <c:v>0.77780000000000005</c:v>
                </c:pt>
                <c:pt idx="3891">
                  <c:v>0.77780000000000005</c:v>
                </c:pt>
                <c:pt idx="3892">
                  <c:v>0.77780000000000005</c:v>
                </c:pt>
                <c:pt idx="3893">
                  <c:v>0.77780000000000005</c:v>
                </c:pt>
                <c:pt idx="3894">
                  <c:v>0.77780000000000005</c:v>
                </c:pt>
                <c:pt idx="3895">
                  <c:v>0.77780000000000005</c:v>
                </c:pt>
                <c:pt idx="3896">
                  <c:v>0.77780000000000005</c:v>
                </c:pt>
                <c:pt idx="3897">
                  <c:v>0.77780000000000005</c:v>
                </c:pt>
                <c:pt idx="3898">
                  <c:v>0.77780000000000005</c:v>
                </c:pt>
                <c:pt idx="3899">
                  <c:v>0.77780000000000005</c:v>
                </c:pt>
                <c:pt idx="3900">
                  <c:v>0.77780000000000005</c:v>
                </c:pt>
                <c:pt idx="3901">
                  <c:v>0.77780000000000005</c:v>
                </c:pt>
                <c:pt idx="3902">
                  <c:v>0.77780000000000005</c:v>
                </c:pt>
                <c:pt idx="3903">
                  <c:v>0.77780000000000005</c:v>
                </c:pt>
                <c:pt idx="3904">
                  <c:v>0.77780000000000005</c:v>
                </c:pt>
                <c:pt idx="3905">
                  <c:v>0.77780000000000005</c:v>
                </c:pt>
                <c:pt idx="3906">
                  <c:v>0.77780000000000005</c:v>
                </c:pt>
                <c:pt idx="3907">
                  <c:v>0.77780000000000005</c:v>
                </c:pt>
                <c:pt idx="3908">
                  <c:v>0.77780000000000005</c:v>
                </c:pt>
                <c:pt idx="3909">
                  <c:v>0.77780000000000005</c:v>
                </c:pt>
                <c:pt idx="3910">
                  <c:v>0.77780000000000005</c:v>
                </c:pt>
                <c:pt idx="3911">
                  <c:v>0.77780000000000005</c:v>
                </c:pt>
                <c:pt idx="3912">
                  <c:v>0.77780000000000005</c:v>
                </c:pt>
                <c:pt idx="3913">
                  <c:v>0.77780000000000005</c:v>
                </c:pt>
                <c:pt idx="3914">
                  <c:v>0.77780000000000005</c:v>
                </c:pt>
                <c:pt idx="3915">
                  <c:v>0.77780000000000005</c:v>
                </c:pt>
                <c:pt idx="3916">
                  <c:v>0.77780000000000005</c:v>
                </c:pt>
                <c:pt idx="3917">
                  <c:v>0.77780000000000005</c:v>
                </c:pt>
                <c:pt idx="3918">
                  <c:v>0.77780000000000005</c:v>
                </c:pt>
                <c:pt idx="3919">
                  <c:v>0.77780000000000005</c:v>
                </c:pt>
                <c:pt idx="3920">
                  <c:v>0.77780000000000005</c:v>
                </c:pt>
                <c:pt idx="3921">
                  <c:v>0.77780000000000005</c:v>
                </c:pt>
                <c:pt idx="3922">
                  <c:v>0.77780000000000005</c:v>
                </c:pt>
                <c:pt idx="3923">
                  <c:v>0.77780000000000005</c:v>
                </c:pt>
                <c:pt idx="3924">
                  <c:v>0.77780000000000005</c:v>
                </c:pt>
                <c:pt idx="3925">
                  <c:v>0.77780000000000005</c:v>
                </c:pt>
                <c:pt idx="3926">
                  <c:v>0.77780000000000005</c:v>
                </c:pt>
                <c:pt idx="3927">
                  <c:v>0.77780000000000005</c:v>
                </c:pt>
                <c:pt idx="3928">
                  <c:v>0.77780000000000005</c:v>
                </c:pt>
                <c:pt idx="3929">
                  <c:v>0.77780000000000005</c:v>
                </c:pt>
                <c:pt idx="3930">
                  <c:v>0.77780000000000005</c:v>
                </c:pt>
                <c:pt idx="3931">
                  <c:v>0.77780000000000005</c:v>
                </c:pt>
                <c:pt idx="3932">
                  <c:v>0.77780000000000005</c:v>
                </c:pt>
                <c:pt idx="3933">
                  <c:v>0.77780000000000005</c:v>
                </c:pt>
                <c:pt idx="3934">
                  <c:v>0.77780000000000005</c:v>
                </c:pt>
                <c:pt idx="3935">
                  <c:v>0.77780000000000005</c:v>
                </c:pt>
                <c:pt idx="3936">
                  <c:v>0.77780000000000005</c:v>
                </c:pt>
                <c:pt idx="3937">
                  <c:v>0.77780000000000005</c:v>
                </c:pt>
                <c:pt idx="3938">
                  <c:v>0.77780000000000005</c:v>
                </c:pt>
                <c:pt idx="3939">
                  <c:v>0.77780000000000005</c:v>
                </c:pt>
                <c:pt idx="3940">
                  <c:v>0.77780000000000005</c:v>
                </c:pt>
                <c:pt idx="3941">
                  <c:v>0.77780000000000005</c:v>
                </c:pt>
                <c:pt idx="3942">
                  <c:v>0.77780000000000005</c:v>
                </c:pt>
                <c:pt idx="3943">
                  <c:v>0.77780000000000005</c:v>
                </c:pt>
                <c:pt idx="3944">
                  <c:v>0.77780000000000005</c:v>
                </c:pt>
                <c:pt idx="3945">
                  <c:v>0.77780000000000005</c:v>
                </c:pt>
                <c:pt idx="3946">
                  <c:v>0.77780000000000005</c:v>
                </c:pt>
                <c:pt idx="3947">
                  <c:v>0.77780000000000005</c:v>
                </c:pt>
                <c:pt idx="3948">
                  <c:v>0.77780000000000005</c:v>
                </c:pt>
                <c:pt idx="3949">
                  <c:v>0.77780000000000005</c:v>
                </c:pt>
                <c:pt idx="3950">
                  <c:v>0.77780000000000005</c:v>
                </c:pt>
                <c:pt idx="3951">
                  <c:v>0.77780000000000005</c:v>
                </c:pt>
                <c:pt idx="3952">
                  <c:v>0.77780000000000005</c:v>
                </c:pt>
                <c:pt idx="3953">
                  <c:v>0.77780000000000005</c:v>
                </c:pt>
                <c:pt idx="3954">
                  <c:v>0.77780000000000005</c:v>
                </c:pt>
                <c:pt idx="3955">
                  <c:v>0.77780000000000005</c:v>
                </c:pt>
                <c:pt idx="3956">
                  <c:v>0.77780000000000005</c:v>
                </c:pt>
                <c:pt idx="3957">
                  <c:v>0.77780000000000005</c:v>
                </c:pt>
                <c:pt idx="3958">
                  <c:v>0.77780000000000005</c:v>
                </c:pt>
                <c:pt idx="3959">
                  <c:v>0.77780000000000005</c:v>
                </c:pt>
                <c:pt idx="3960">
                  <c:v>0.77780000000000005</c:v>
                </c:pt>
                <c:pt idx="3961">
                  <c:v>0.77780000000000005</c:v>
                </c:pt>
                <c:pt idx="3962">
                  <c:v>0.77780000000000005</c:v>
                </c:pt>
                <c:pt idx="3963">
                  <c:v>0.77780000000000005</c:v>
                </c:pt>
                <c:pt idx="3964">
                  <c:v>0.77780000000000005</c:v>
                </c:pt>
                <c:pt idx="3965">
                  <c:v>0.77780000000000005</c:v>
                </c:pt>
                <c:pt idx="3966">
                  <c:v>0.77780000000000005</c:v>
                </c:pt>
                <c:pt idx="3967">
                  <c:v>0.77780000000000005</c:v>
                </c:pt>
                <c:pt idx="3968">
                  <c:v>0.77780000000000005</c:v>
                </c:pt>
                <c:pt idx="3969">
                  <c:v>0.77780000000000005</c:v>
                </c:pt>
                <c:pt idx="3970">
                  <c:v>0.77780000000000005</c:v>
                </c:pt>
                <c:pt idx="3971">
                  <c:v>0.77780000000000005</c:v>
                </c:pt>
                <c:pt idx="3972">
                  <c:v>0.77780000000000005</c:v>
                </c:pt>
                <c:pt idx="3973">
                  <c:v>0.77780000000000005</c:v>
                </c:pt>
                <c:pt idx="3974">
                  <c:v>0.77780000000000005</c:v>
                </c:pt>
                <c:pt idx="3975">
                  <c:v>0.77780000000000005</c:v>
                </c:pt>
                <c:pt idx="3976">
                  <c:v>0.77780000000000005</c:v>
                </c:pt>
                <c:pt idx="3977">
                  <c:v>0.77780000000000005</c:v>
                </c:pt>
                <c:pt idx="3978">
                  <c:v>0.77780000000000005</c:v>
                </c:pt>
                <c:pt idx="3979">
                  <c:v>0.77780000000000005</c:v>
                </c:pt>
                <c:pt idx="3980">
                  <c:v>0.77780000000000005</c:v>
                </c:pt>
                <c:pt idx="3981">
                  <c:v>0.77780000000000005</c:v>
                </c:pt>
                <c:pt idx="3982">
                  <c:v>0.77780000000000005</c:v>
                </c:pt>
                <c:pt idx="3983">
                  <c:v>0.77780000000000005</c:v>
                </c:pt>
                <c:pt idx="3984">
                  <c:v>0.77780000000000005</c:v>
                </c:pt>
                <c:pt idx="3985">
                  <c:v>0.77780000000000005</c:v>
                </c:pt>
                <c:pt idx="3986">
                  <c:v>0.77780000000000005</c:v>
                </c:pt>
                <c:pt idx="3987">
                  <c:v>0.77780000000000005</c:v>
                </c:pt>
                <c:pt idx="3988">
                  <c:v>0.77780000000000005</c:v>
                </c:pt>
                <c:pt idx="3989">
                  <c:v>0.77780000000000005</c:v>
                </c:pt>
                <c:pt idx="3990">
                  <c:v>0.77780000000000005</c:v>
                </c:pt>
                <c:pt idx="3991">
                  <c:v>0.77780000000000005</c:v>
                </c:pt>
                <c:pt idx="3992">
                  <c:v>0.77780000000000005</c:v>
                </c:pt>
                <c:pt idx="3993">
                  <c:v>0.77780000000000005</c:v>
                </c:pt>
                <c:pt idx="3994">
                  <c:v>0.77780000000000005</c:v>
                </c:pt>
                <c:pt idx="3995">
                  <c:v>0.77780000000000005</c:v>
                </c:pt>
                <c:pt idx="3996">
                  <c:v>0.77780000000000005</c:v>
                </c:pt>
                <c:pt idx="3997">
                  <c:v>0.77780000000000005</c:v>
                </c:pt>
                <c:pt idx="3998">
                  <c:v>0.77780000000000005</c:v>
                </c:pt>
                <c:pt idx="3999">
                  <c:v>0.77780000000000005</c:v>
                </c:pt>
                <c:pt idx="4000">
                  <c:v>0.77780000000000005</c:v>
                </c:pt>
                <c:pt idx="4001">
                  <c:v>0.77780000000000005</c:v>
                </c:pt>
                <c:pt idx="4002">
                  <c:v>0.77780000000000005</c:v>
                </c:pt>
                <c:pt idx="4003">
                  <c:v>0.77780000000000005</c:v>
                </c:pt>
                <c:pt idx="4004">
                  <c:v>0.77780000000000005</c:v>
                </c:pt>
                <c:pt idx="4005">
                  <c:v>0.77780000000000005</c:v>
                </c:pt>
                <c:pt idx="4006">
                  <c:v>0.77780000000000005</c:v>
                </c:pt>
                <c:pt idx="4007">
                  <c:v>0.77780000000000005</c:v>
                </c:pt>
                <c:pt idx="4008">
                  <c:v>0.77780000000000005</c:v>
                </c:pt>
                <c:pt idx="4009">
                  <c:v>0.77780000000000005</c:v>
                </c:pt>
                <c:pt idx="4010">
                  <c:v>0.77780000000000005</c:v>
                </c:pt>
                <c:pt idx="4011">
                  <c:v>0.77780000000000005</c:v>
                </c:pt>
                <c:pt idx="4012">
                  <c:v>0.77780000000000005</c:v>
                </c:pt>
                <c:pt idx="4013">
                  <c:v>0.77780000000000005</c:v>
                </c:pt>
                <c:pt idx="4014">
                  <c:v>0.88890000000000002</c:v>
                </c:pt>
                <c:pt idx="4015">
                  <c:v>0.88890000000000002</c:v>
                </c:pt>
                <c:pt idx="4016">
                  <c:v>0.88890000000000002</c:v>
                </c:pt>
                <c:pt idx="4017">
                  <c:v>0.88890000000000002</c:v>
                </c:pt>
                <c:pt idx="4018">
                  <c:v>0.88890000000000002</c:v>
                </c:pt>
                <c:pt idx="4019">
                  <c:v>0.88890000000000002</c:v>
                </c:pt>
                <c:pt idx="4020">
                  <c:v>0.88890000000000002</c:v>
                </c:pt>
                <c:pt idx="4021">
                  <c:v>0.88890000000000002</c:v>
                </c:pt>
                <c:pt idx="4022">
                  <c:v>0.88890000000000002</c:v>
                </c:pt>
                <c:pt idx="4023">
                  <c:v>0.88890000000000002</c:v>
                </c:pt>
                <c:pt idx="4024">
                  <c:v>0.88890000000000002</c:v>
                </c:pt>
                <c:pt idx="4025">
                  <c:v>0.88890000000000002</c:v>
                </c:pt>
                <c:pt idx="4026">
                  <c:v>0.88890000000000002</c:v>
                </c:pt>
                <c:pt idx="4027">
                  <c:v>0.88890000000000002</c:v>
                </c:pt>
                <c:pt idx="4028">
                  <c:v>0.88890000000000002</c:v>
                </c:pt>
                <c:pt idx="4029">
                  <c:v>0.88890000000000002</c:v>
                </c:pt>
                <c:pt idx="4030">
                  <c:v>0.88890000000000002</c:v>
                </c:pt>
                <c:pt idx="4031">
                  <c:v>0.88890000000000002</c:v>
                </c:pt>
                <c:pt idx="4032">
                  <c:v>0.88890000000000002</c:v>
                </c:pt>
                <c:pt idx="4033">
                  <c:v>0.88890000000000002</c:v>
                </c:pt>
                <c:pt idx="4034">
                  <c:v>0.88890000000000002</c:v>
                </c:pt>
                <c:pt idx="4035">
                  <c:v>0.88890000000000002</c:v>
                </c:pt>
                <c:pt idx="4036">
                  <c:v>0.88890000000000002</c:v>
                </c:pt>
                <c:pt idx="4037">
                  <c:v>0.88890000000000002</c:v>
                </c:pt>
                <c:pt idx="4038">
                  <c:v>0.88890000000000002</c:v>
                </c:pt>
                <c:pt idx="4039">
                  <c:v>0.88890000000000002</c:v>
                </c:pt>
                <c:pt idx="4040">
                  <c:v>0.88890000000000002</c:v>
                </c:pt>
                <c:pt idx="4041">
                  <c:v>0.88890000000000002</c:v>
                </c:pt>
                <c:pt idx="4042">
                  <c:v>0.88890000000000002</c:v>
                </c:pt>
                <c:pt idx="4043">
                  <c:v>0.88890000000000002</c:v>
                </c:pt>
                <c:pt idx="4044">
                  <c:v>0.88890000000000002</c:v>
                </c:pt>
                <c:pt idx="4045">
                  <c:v>0.88890000000000002</c:v>
                </c:pt>
                <c:pt idx="4046">
                  <c:v>0.88890000000000002</c:v>
                </c:pt>
                <c:pt idx="4047">
                  <c:v>0.88890000000000002</c:v>
                </c:pt>
                <c:pt idx="4048">
                  <c:v>0.88890000000000002</c:v>
                </c:pt>
                <c:pt idx="4049">
                  <c:v>0.88890000000000002</c:v>
                </c:pt>
                <c:pt idx="4050">
                  <c:v>0.88890000000000002</c:v>
                </c:pt>
                <c:pt idx="4051">
                  <c:v>0.88890000000000002</c:v>
                </c:pt>
                <c:pt idx="4052">
                  <c:v>0.88890000000000002</c:v>
                </c:pt>
                <c:pt idx="4053">
                  <c:v>0.88890000000000002</c:v>
                </c:pt>
                <c:pt idx="4054">
                  <c:v>0.88890000000000002</c:v>
                </c:pt>
                <c:pt idx="4055">
                  <c:v>0.88890000000000002</c:v>
                </c:pt>
                <c:pt idx="4056">
                  <c:v>0.88890000000000002</c:v>
                </c:pt>
                <c:pt idx="4057">
                  <c:v>0.88890000000000002</c:v>
                </c:pt>
                <c:pt idx="4058">
                  <c:v>0.88890000000000002</c:v>
                </c:pt>
                <c:pt idx="4059">
                  <c:v>0.88890000000000002</c:v>
                </c:pt>
                <c:pt idx="4060">
                  <c:v>0.88890000000000002</c:v>
                </c:pt>
                <c:pt idx="4061">
                  <c:v>0.88890000000000002</c:v>
                </c:pt>
                <c:pt idx="4062">
                  <c:v>0.88890000000000002</c:v>
                </c:pt>
                <c:pt idx="4063">
                  <c:v>0.88890000000000002</c:v>
                </c:pt>
                <c:pt idx="4064">
                  <c:v>0.88890000000000002</c:v>
                </c:pt>
                <c:pt idx="4065">
                  <c:v>0.88890000000000002</c:v>
                </c:pt>
                <c:pt idx="4066">
                  <c:v>0.88890000000000002</c:v>
                </c:pt>
                <c:pt idx="4067">
                  <c:v>0.88890000000000002</c:v>
                </c:pt>
                <c:pt idx="4068">
                  <c:v>0.88890000000000002</c:v>
                </c:pt>
                <c:pt idx="4069">
                  <c:v>0.88890000000000002</c:v>
                </c:pt>
                <c:pt idx="4070">
                  <c:v>0.88890000000000002</c:v>
                </c:pt>
                <c:pt idx="4071">
                  <c:v>0.88890000000000002</c:v>
                </c:pt>
                <c:pt idx="4072">
                  <c:v>0.88890000000000002</c:v>
                </c:pt>
                <c:pt idx="4073">
                  <c:v>0.88890000000000002</c:v>
                </c:pt>
                <c:pt idx="4074">
                  <c:v>0.88890000000000002</c:v>
                </c:pt>
                <c:pt idx="4075">
                  <c:v>0.88890000000000002</c:v>
                </c:pt>
                <c:pt idx="4076">
                  <c:v>0.88890000000000002</c:v>
                </c:pt>
                <c:pt idx="4077">
                  <c:v>0.88890000000000002</c:v>
                </c:pt>
                <c:pt idx="4078">
                  <c:v>0.88890000000000002</c:v>
                </c:pt>
                <c:pt idx="4079">
                  <c:v>0.88890000000000002</c:v>
                </c:pt>
                <c:pt idx="4080">
                  <c:v>0.88890000000000002</c:v>
                </c:pt>
                <c:pt idx="4081">
                  <c:v>0.88890000000000002</c:v>
                </c:pt>
                <c:pt idx="4082">
                  <c:v>0.88890000000000002</c:v>
                </c:pt>
                <c:pt idx="4083">
                  <c:v>0.88890000000000002</c:v>
                </c:pt>
                <c:pt idx="4084">
                  <c:v>0.88890000000000002</c:v>
                </c:pt>
                <c:pt idx="4085">
                  <c:v>0.88890000000000002</c:v>
                </c:pt>
                <c:pt idx="4086">
                  <c:v>0.88890000000000002</c:v>
                </c:pt>
                <c:pt idx="4087">
                  <c:v>0.88890000000000002</c:v>
                </c:pt>
                <c:pt idx="4088">
                  <c:v>0.88890000000000002</c:v>
                </c:pt>
                <c:pt idx="4089">
                  <c:v>0.88890000000000002</c:v>
                </c:pt>
                <c:pt idx="4090">
                  <c:v>0.88890000000000002</c:v>
                </c:pt>
                <c:pt idx="4091">
                  <c:v>0.88890000000000002</c:v>
                </c:pt>
                <c:pt idx="4092">
                  <c:v>0.88890000000000002</c:v>
                </c:pt>
                <c:pt idx="4093">
                  <c:v>0.88890000000000002</c:v>
                </c:pt>
                <c:pt idx="4094">
                  <c:v>0.88890000000000002</c:v>
                </c:pt>
                <c:pt idx="4095">
                  <c:v>0.88890000000000002</c:v>
                </c:pt>
                <c:pt idx="4096">
                  <c:v>0.88890000000000002</c:v>
                </c:pt>
                <c:pt idx="4097">
                  <c:v>0.88890000000000002</c:v>
                </c:pt>
                <c:pt idx="4098">
                  <c:v>0.88890000000000002</c:v>
                </c:pt>
                <c:pt idx="4099">
                  <c:v>0.88890000000000002</c:v>
                </c:pt>
                <c:pt idx="4100">
                  <c:v>0.88890000000000002</c:v>
                </c:pt>
                <c:pt idx="4101">
                  <c:v>0.88890000000000002</c:v>
                </c:pt>
                <c:pt idx="4102">
                  <c:v>0.88890000000000002</c:v>
                </c:pt>
                <c:pt idx="4103">
                  <c:v>0.88890000000000002</c:v>
                </c:pt>
                <c:pt idx="4104">
                  <c:v>0.88890000000000002</c:v>
                </c:pt>
                <c:pt idx="4105">
                  <c:v>0.88890000000000002</c:v>
                </c:pt>
                <c:pt idx="4106">
                  <c:v>0.88890000000000002</c:v>
                </c:pt>
                <c:pt idx="4107">
                  <c:v>0.88890000000000002</c:v>
                </c:pt>
                <c:pt idx="4108">
                  <c:v>0.88890000000000002</c:v>
                </c:pt>
                <c:pt idx="4109">
                  <c:v>0.88890000000000002</c:v>
                </c:pt>
                <c:pt idx="4110">
                  <c:v>0.88890000000000002</c:v>
                </c:pt>
                <c:pt idx="4111">
                  <c:v>0.88890000000000002</c:v>
                </c:pt>
                <c:pt idx="4112">
                  <c:v>0.88890000000000002</c:v>
                </c:pt>
                <c:pt idx="4113">
                  <c:v>0.88890000000000002</c:v>
                </c:pt>
                <c:pt idx="4114">
                  <c:v>0.88890000000000002</c:v>
                </c:pt>
                <c:pt idx="4115">
                  <c:v>0.88890000000000002</c:v>
                </c:pt>
                <c:pt idx="4116">
                  <c:v>0.88890000000000002</c:v>
                </c:pt>
                <c:pt idx="4117">
                  <c:v>0.88890000000000002</c:v>
                </c:pt>
                <c:pt idx="4118">
                  <c:v>0.88890000000000002</c:v>
                </c:pt>
                <c:pt idx="4119">
                  <c:v>0.88890000000000002</c:v>
                </c:pt>
                <c:pt idx="4120">
                  <c:v>0.88890000000000002</c:v>
                </c:pt>
                <c:pt idx="4121">
                  <c:v>0.88890000000000002</c:v>
                </c:pt>
                <c:pt idx="4122">
                  <c:v>0.88890000000000002</c:v>
                </c:pt>
                <c:pt idx="4123">
                  <c:v>0.88890000000000002</c:v>
                </c:pt>
                <c:pt idx="4124">
                  <c:v>0.88890000000000002</c:v>
                </c:pt>
                <c:pt idx="4125">
                  <c:v>0.88890000000000002</c:v>
                </c:pt>
                <c:pt idx="4126">
                  <c:v>0.88890000000000002</c:v>
                </c:pt>
                <c:pt idx="4127">
                  <c:v>0.88890000000000002</c:v>
                </c:pt>
                <c:pt idx="4128">
                  <c:v>0.88890000000000002</c:v>
                </c:pt>
                <c:pt idx="4129">
                  <c:v>0.88890000000000002</c:v>
                </c:pt>
                <c:pt idx="4130">
                  <c:v>0.88890000000000002</c:v>
                </c:pt>
                <c:pt idx="4131">
                  <c:v>0.88890000000000002</c:v>
                </c:pt>
                <c:pt idx="4132">
                  <c:v>0.88890000000000002</c:v>
                </c:pt>
                <c:pt idx="4133">
                  <c:v>0.88890000000000002</c:v>
                </c:pt>
                <c:pt idx="4134">
                  <c:v>0.88890000000000002</c:v>
                </c:pt>
                <c:pt idx="4135">
                  <c:v>0.88890000000000002</c:v>
                </c:pt>
                <c:pt idx="4136">
                  <c:v>0.88890000000000002</c:v>
                </c:pt>
                <c:pt idx="4137">
                  <c:v>0.88890000000000002</c:v>
                </c:pt>
                <c:pt idx="4138">
                  <c:v>0.88890000000000002</c:v>
                </c:pt>
                <c:pt idx="4139">
                  <c:v>0.88890000000000002</c:v>
                </c:pt>
                <c:pt idx="4140">
                  <c:v>0.88890000000000002</c:v>
                </c:pt>
                <c:pt idx="4141">
                  <c:v>0.88890000000000002</c:v>
                </c:pt>
                <c:pt idx="4142">
                  <c:v>0.88890000000000002</c:v>
                </c:pt>
                <c:pt idx="4143">
                  <c:v>0.88890000000000002</c:v>
                </c:pt>
                <c:pt idx="4144">
                  <c:v>0.88890000000000002</c:v>
                </c:pt>
                <c:pt idx="4145">
                  <c:v>0.88890000000000002</c:v>
                </c:pt>
                <c:pt idx="4146">
                  <c:v>0.88890000000000002</c:v>
                </c:pt>
                <c:pt idx="4147">
                  <c:v>0.88890000000000002</c:v>
                </c:pt>
                <c:pt idx="4148">
                  <c:v>0.88890000000000002</c:v>
                </c:pt>
                <c:pt idx="4149">
                  <c:v>0.88890000000000002</c:v>
                </c:pt>
                <c:pt idx="4150">
                  <c:v>0.88890000000000002</c:v>
                </c:pt>
                <c:pt idx="4151">
                  <c:v>0.88890000000000002</c:v>
                </c:pt>
                <c:pt idx="4152">
                  <c:v>0.88890000000000002</c:v>
                </c:pt>
                <c:pt idx="4153">
                  <c:v>0.88890000000000002</c:v>
                </c:pt>
                <c:pt idx="4154">
                  <c:v>0.88890000000000002</c:v>
                </c:pt>
                <c:pt idx="4155">
                  <c:v>0.88890000000000002</c:v>
                </c:pt>
                <c:pt idx="4156">
                  <c:v>0.88890000000000002</c:v>
                </c:pt>
                <c:pt idx="4157">
                  <c:v>0.88890000000000002</c:v>
                </c:pt>
                <c:pt idx="4158">
                  <c:v>0.88890000000000002</c:v>
                </c:pt>
                <c:pt idx="4159">
                  <c:v>0.88890000000000002</c:v>
                </c:pt>
                <c:pt idx="4160">
                  <c:v>0.88890000000000002</c:v>
                </c:pt>
                <c:pt idx="4161">
                  <c:v>0.88890000000000002</c:v>
                </c:pt>
                <c:pt idx="4162">
                  <c:v>0.88890000000000002</c:v>
                </c:pt>
                <c:pt idx="4163">
                  <c:v>0.88890000000000002</c:v>
                </c:pt>
                <c:pt idx="4164">
                  <c:v>0.88890000000000002</c:v>
                </c:pt>
                <c:pt idx="4165">
                  <c:v>0.88890000000000002</c:v>
                </c:pt>
                <c:pt idx="4166">
                  <c:v>0.88890000000000002</c:v>
                </c:pt>
                <c:pt idx="4167">
                  <c:v>0.88890000000000002</c:v>
                </c:pt>
                <c:pt idx="4168">
                  <c:v>0.88890000000000002</c:v>
                </c:pt>
                <c:pt idx="4169">
                  <c:v>0.88890000000000002</c:v>
                </c:pt>
                <c:pt idx="4170">
                  <c:v>0.88890000000000002</c:v>
                </c:pt>
                <c:pt idx="4171">
                  <c:v>0.88890000000000002</c:v>
                </c:pt>
                <c:pt idx="4172">
                  <c:v>0.88890000000000002</c:v>
                </c:pt>
                <c:pt idx="4173">
                  <c:v>0.88890000000000002</c:v>
                </c:pt>
                <c:pt idx="4174">
                  <c:v>0.88890000000000002</c:v>
                </c:pt>
                <c:pt idx="4175">
                  <c:v>0.88890000000000002</c:v>
                </c:pt>
                <c:pt idx="4176">
                  <c:v>0.88890000000000002</c:v>
                </c:pt>
                <c:pt idx="4177">
                  <c:v>0.88890000000000002</c:v>
                </c:pt>
                <c:pt idx="4178">
                  <c:v>0.88890000000000002</c:v>
                </c:pt>
                <c:pt idx="4179">
                  <c:v>0.88890000000000002</c:v>
                </c:pt>
                <c:pt idx="4180">
                  <c:v>0.88890000000000002</c:v>
                </c:pt>
                <c:pt idx="4181">
                  <c:v>0.88890000000000002</c:v>
                </c:pt>
                <c:pt idx="4182">
                  <c:v>0.88890000000000002</c:v>
                </c:pt>
                <c:pt idx="4183">
                  <c:v>0.88890000000000002</c:v>
                </c:pt>
                <c:pt idx="4184">
                  <c:v>0.88890000000000002</c:v>
                </c:pt>
                <c:pt idx="4185">
                  <c:v>0.88890000000000002</c:v>
                </c:pt>
                <c:pt idx="4186">
                  <c:v>0.88890000000000002</c:v>
                </c:pt>
                <c:pt idx="4187">
                  <c:v>0.88890000000000002</c:v>
                </c:pt>
                <c:pt idx="4188">
                  <c:v>1</c:v>
                </c:pt>
                <c:pt idx="4189">
                  <c:v>1</c:v>
                </c:pt>
                <c:pt idx="4190">
                  <c:v>1</c:v>
                </c:pt>
                <c:pt idx="4191">
                  <c:v>1</c:v>
                </c:pt>
                <c:pt idx="4192">
                  <c:v>1</c:v>
                </c:pt>
                <c:pt idx="4193">
                  <c:v>1</c:v>
                </c:pt>
                <c:pt idx="4194">
                  <c:v>1</c:v>
                </c:pt>
                <c:pt idx="4195">
                  <c:v>1</c:v>
                </c:pt>
                <c:pt idx="4196">
                  <c:v>1</c:v>
                </c:pt>
                <c:pt idx="4197">
                  <c:v>1</c:v>
                </c:pt>
                <c:pt idx="4198">
                  <c:v>1</c:v>
                </c:pt>
                <c:pt idx="4199">
                  <c:v>1</c:v>
                </c:pt>
                <c:pt idx="4200">
                  <c:v>1</c:v>
                </c:pt>
                <c:pt idx="4201">
                  <c:v>1</c:v>
                </c:pt>
                <c:pt idx="4202">
                  <c:v>1</c:v>
                </c:pt>
                <c:pt idx="4203">
                  <c:v>1</c:v>
                </c:pt>
                <c:pt idx="4204">
                  <c:v>1</c:v>
                </c:pt>
                <c:pt idx="4205">
                  <c:v>1</c:v>
                </c:pt>
                <c:pt idx="4206">
                  <c:v>1</c:v>
                </c:pt>
                <c:pt idx="4207">
                  <c:v>1</c:v>
                </c:pt>
                <c:pt idx="4208">
                  <c:v>1</c:v>
                </c:pt>
                <c:pt idx="4209">
                  <c:v>1</c:v>
                </c:pt>
                <c:pt idx="4210">
                  <c:v>1</c:v>
                </c:pt>
                <c:pt idx="4211">
                  <c:v>1</c:v>
                </c:pt>
                <c:pt idx="4212">
                  <c:v>1</c:v>
                </c:pt>
                <c:pt idx="4213">
                  <c:v>1</c:v>
                </c:pt>
                <c:pt idx="4214">
                  <c:v>1</c:v>
                </c:pt>
                <c:pt idx="4215">
                  <c:v>1</c:v>
                </c:pt>
                <c:pt idx="4216">
                  <c:v>1</c:v>
                </c:pt>
                <c:pt idx="4217">
                  <c:v>1</c:v>
                </c:pt>
                <c:pt idx="4218">
                  <c:v>1</c:v>
                </c:pt>
                <c:pt idx="4219">
                  <c:v>1</c:v>
                </c:pt>
                <c:pt idx="4220">
                  <c:v>1</c:v>
                </c:pt>
                <c:pt idx="4221">
                  <c:v>1</c:v>
                </c:pt>
                <c:pt idx="4222">
                  <c:v>1</c:v>
                </c:pt>
                <c:pt idx="4223">
                  <c:v>1</c:v>
                </c:pt>
                <c:pt idx="4224">
                  <c:v>1</c:v>
                </c:pt>
                <c:pt idx="4225">
                  <c:v>1</c:v>
                </c:pt>
                <c:pt idx="4226">
                  <c:v>1</c:v>
                </c:pt>
                <c:pt idx="4227">
                  <c:v>1</c:v>
                </c:pt>
                <c:pt idx="4228">
                  <c:v>1</c:v>
                </c:pt>
                <c:pt idx="4229">
                  <c:v>1</c:v>
                </c:pt>
                <c:pt idx="4230">
                  <c:v>1</c:v>
                </c:pt>
                <c:pt idx="4231">
                  <c:v>1</c:v>
                </c:pt>
                <c:pt idx="4232">
                  <c:v>1</c:v>
                </c:pt>
                <c:pt idx="4233">
                  <c:v>1</c:v>
                </c:pt>
                <c:pt idx="4234">
                  <c:v>1</c:v>
                </c:pt>
                <c:pt idx="4235">
                  <c:v>1</c:v>
                </c:pt>
                <c:pt idx="4236">
                  <c:v>1</c:v>
                </c:pt>
                <c:pt idx="4237">
                  <c:v>1</c:v>
                </c:pt>
                <c:pt idx="4238">
                  <c:v>1</c:v>
                </c:pt>
                <c:pt idx="4239">
                  <c:v>1</c:v>
                </c:pt>
                <c:pt idx="4240">
                  <c:v>1</c:v>
                </c:pt>
                <c:pt idx="4241">
                  <c:v>1</c:v>
                </c:pt>
                <c:pt idx="4242">
                  <c:v>1</c:v>
                </c:pt>
                <c:pt idx="4243">
                  <c:v>1</c:v>
                </c:pt>
                <c:pt idx="4244">
                  <c:v>1</c:v>
                </c:pt>
                <c:pt idx="4245">
                  <c:v>1</c:v>
                </c:pt>
                <c:pt idx="4246">
                  <c:v>1</c:v>
                </c:pt>
                <c:pt idx="4247">
                  <c:v>1</c:v>
                </c:pt>
                <c:pt idx="4248">
                  <c:v>1</c:v>
                </c:pt>
                <c:pt idx="4249">
                  <c:v>1</c:v>
                </c:pt>
                <c:pt idx="4250">
                  <c:v>1</c:v>
                </c:pt>
                <c:pt idx="4251">
                  <c:v>1</c:v>
                </c:pt>
                <c:pt idx="4252">
                  <c:v>1</c:v>
                </c:pt>
                <c:pt idx="4253">
                  <c:v>1</c:v>
                </c:pt>
                <c:pt idx="4254">
                  <c:v>1</c:v>
                </c:pt>
                <c:pt idx="4255">
                  <c:v>1</c:v>
                </c:pt>
                <c:pt idx="4256">
                  <c:v>1</c:v>
                </c:pt>
                <c:pt idx="4257">
                  <c:v>1</c:v>
                </c:pt>
                <c:pt idx="4258">
                  <c:v>1</c:v>
                </c:pt>
                <c:pt idx="4259">
                  <c:v>1</c:v>
                </c:pt>
                <c:pt idx="4260">
                  <c:v>1</c:v>
                </c:pt>
                <c:pt idx="4261">
                  <c:v>1</c:v>
                </c:pt>
                <c:pt idx="4262">
                  <c:v>1</c:v>
                </c:pt>
                <c:pt idx="4263">
                  <c:v>1</c:v>
                </c:pt>
                <c:pt idx="4264">
                  <c:v>1</c:v>
                </c:pt>
                <c:pt idx="4265">
                  <c:v>1</c:v>
                </c:pt>
                <c:pt idx="4266">
                  <c:v>1</c:v>
                </c:pt>
                <c:pt idx="4267">
                  <c:v>1</c:v>
                </c:pt>
                <c:pt idx="4268">
                  <c:v>1</c:v>
                </c:pt>
                <c:pt idx="4269">
                  <c:v>1</c:v>
                </c:pt>
                <c:pt idx="4270">
                  <c:v>1</c:v>
                </c:pt>
                <c:pt idx="4271">
                  <c:v>1</c:v>
                </c:pt>
                <c:pt idx="4272">
                  <c:v>1</c:v>
                </c:pt>
                <c:pt idx="4273">
                  <c:v>1</c:v>
                </c:pt>
                <c:pt idx="4274">
                  <c:v>1</c:v>
                </c:pt>
                <c:pt idx="4275">
                  <c:v>1</c:v>
                </c:pt>
                <c:pt idx="4276">
                  <c:v>1</c:v>
                </c:pt>
                <c:pt idx="4277">
                  <c:v>1</c:v>
                </c:pt>
                <c:pt idx="4278">
                  <c:v>1</c:v>
                </c:pt>
                <c:pt idx="4279">
                  <c:v>1</c:v>
                </c:pt>
                <c:pt idx="4280">
                  <c:v>1</c:v>
                </c:pt>
                <c:pt idx="4281">
                  <c:v>1</c:v>
                </c:pt>
                <c:pt idx="4282">
                  <c:v>1</c:v>
                </c:pt>
                <c:pt idx="4283">
                  <c:v>1</c:v>
                </c:pt>
                <c:pt idx="4284">
                  <c:v>1</c:v>
                </c:pt>
                <c:pt idx="4285">
                  <c:v>1</c:v>
                </c:pt>
                <c:pt idx="4286">
                  <c:v>1</c:v>
                </c:pt>
                <c:pt idx="4287">
                  <c:v>1</c:v>
                </c:pt>
                <c:pt idx="4288">
                  <c:v>1</c:v>
                </c:pt>
                <c:pt idx="4289">
                  <c:v>1</c:v>
                </c:pt>
                <c:pt idx="4290">
                  <c:v>1</c:v>
                </c:pt>
                <c:pt idx="4291">
                  <c:v>1</c:v>
                </c:pt>
                <c:pt idx="4292">
                  <c:v>1</c:v>
                </c:pt>
                <c:pt idx="4293">
                  <c:v>1</c:v>
                </c:pt>
                <c:pt idx="4294">
                  <c:v>1</c:v>
                </c:pt>
                <c:pt idx="4295">
                  <c:v>1</c:v>
                </c:pt>
                <c:pt idx="4296">
                  <c:v>1</c:v>
                </c:pt>
                <c:pt idx="4297">
                  <c:v>1</c:v>
                </c:pt>
                <c:pt idx="4298">
                  <c:v>1</c:v>
                </c:pt>
                <c:pt idx="4299">
                  <c:v>1</c:v>
                </c:pt>
                <c:pt idx="4300">
                  <c:v>1</c:v>
                </c:pt>
                <c:pt idx="4301">
                  <c:v>1</c:v>
                </c:pt>
                <c:pt idx="4302">
                  <c:v>1</c:v>
                </c:pt>
                <c:pt idx="4303">
                  <c:v>1</c:v>
                </c:pt>
                <c:pt idx="4304">
                  <c:v>1</c:v>
                </c:pt>
                <c:pt idx="4305">
                  <c:v>1</c:v>
                </c:pt>
                <c:pt idx="4306">
                  <c:v>1</c:v>
                </c:pt>
                <c:pt idx="4307">
                  <c:v>1</c:v>
                </c:pt>
                <c:pt idx="4308">
                  <c:v>1</c:v>
                </c:pt>
                <c:pt idx="4309">
                  <c:v>1</c:v>
                </c:pt>
                <c:pt idx="4310">
                  <c:v>1</c:v>
                </c:pt>
                <c:pt idx="4311">
                  <c:v>1</c:v>
                </c:pt>
                <c:pt idx="4312">
                  <c:v>1</c:v>
                </c:pt>
                <c:pt idx="4313">
                  <c:v>1</c:v>
                </c:pt>
                <c:pt idx="4314">
                  <c:v>1</c:v>
                </c:pt>
                <c:pt idx="4315">
                  <c:v>1</c:v>
                </c:pt>
                <c:pt idx="4316">
                  <c:v>1</c:v>
                </c:pt>
                <c:pt idx="4317">
                  <c:v>1</c:v>
                </c:pt>
                <c:pt idx="4318">
                  <c:v>1</c:v>
                </c:pt>
                <c:pt idx="4319">
                  <c:v>1</c:v>
                </c:pt>
                <c:pt idx="4320">
                  <c:v>1</c:v>
                </c:pt>
                <c:pt idx="4321">
                  <c:v>1</c:v>
                </c:pt>
                <c:pt idx="4322">
                  <c:v>1</c:v>
                </c:pt>
                <c:pt idx="4323">
                  <c:v>1</c:v>
                </c:pt>
                <c:pt idx="4324">
                  <c:v>1</c:v>
                </c:pt>
                <c:pt idx="4325">
                  <c:v>1</c:v>
                </c:pt>
                <c:pt idx="4326">
                  <c:v>1</c:v>
                </c:pt>
                <c:pt idx="4327">
                  <c:v>1</c:v>
                </c:pt>
                <c:pt idx="4328">
                  <c:v>1</c:v>
                </c:pt>
                <c:pt idx="4329">
                  <c:v>1</c:v>
                </c:pt>
                <c:pt idx="4330">
                  <c:v>1</c:v>
                </c:pt>
                <c:pt idx="4331">
                  <c:v>1</c:v>
                </c:pt>
                <c:pt idx="4332">
                  <c:v>1</c:v>
                </c:pt>
                <c:pt idx="4333">
                  <c:v>1</c:v>
                </c:pt>
                <c:pt idx="4334">
                  <c:v>1</c:v>
                </c:pt>
                <c:pt idx="4335">
                  <c:v>1</c:v>
                </c:pt>
                <c:pt idx="4336">
                  <c:v>1</c:v>
                </c:pt>
                <c:pt idx="4337">
                  <c:v>1</c:v>
                </c:pt>
                <c:pt idx="4338">
                  <c:v>1</c:v>
                </c:pt>
                <c:pt idx="4339">
                  <c:v>1</c:v>
                </c:pt>
                <c:pt idx="4340">
                  <c:v>1</c:v>
                </c:pt>
                <c:pt idx="4341">
                  <c:v>1</c:v>
                </c:pt>
                <c:pt idx="4342">
                  <c:v>1</c:v>
                </c:pt>
                <c:pt idx="4343">
                  <c:v>1</c:v>
                </c:pt>
                <c:pt idx="4344">
                  <c:v>1</c:v>
                </c:pt>
                <c:pt idx="4345">
                  <c:v>1</c:v>
                </c:pt>
                <c:pt idx="4346">
                  <c:v>1</c:v>
                </c:pt>
                <c:pt idx="4347">
                  <c:v>1</c:v>
                </c:pt>
                <c:pt idx="4348">
                  <c:v>1</c:v>
                </c:pt>
                <c:pt idx="4349">
                  <c:v>1</c:v>
                </c:pt>
                <c:pt idx="4350">
                  <c:v>1</c:v>
                </c:pt>
                <c:pt idx="4351">
                  <c:v>1</c:v>
                </c:pt>
                <c:pt idx="4352">
                  <c:v>1</c:v>
                </c:pt>
                <c:pt idx="4353">
                  <c:v>1</c:v>
                </c:pt>
                <c:pt idx="4354">
                  <c:v>1</c:v>
                </c:pt>
                <c:pt idx="4355">
                  <c:v>1</c:v>
                </c:pt>
                <c:pt idx="4356">
                  <c:v>1</c:v>
                </c:pt>
                <c:pt idx="4357">
                  <c:v>1</c:v>
                </c:pt>
                <c:pt idx="4358">
                  <c:v>1</c:v>
                </c:pt>
                <c:pt idx="4359">
                  <c:v>1</c:v>
                </c:pt>
                <c:pt idx="4360">
                  <c:v>1</c:v>
                </c:pt>
                <c:pt idx="4361">
                  <c:v>1</c:v>
                </c:pt>
                <c:pt idx="4362">
                  <c:v>1</c:v>
                </c:pt>
                <c:pt idx="4363">
                  <c:v>1</c:v>
                </c:pt>
                <c:pt idx="4364">
                  <c:v>1</c:v>
                </c:pt>
                <c:pt idx="4365">
                  <c:v>1</c:v>
                </c:pt>
                <c:pt idx="4366">
                  <c:v>1.1111</c:v>
                </c:pt>
                <c:pt idx="4367">
                  <c:v>1.1111</c:v>
                </c:pt>
                <c:pt idx="4368">
                  <c:v>1.1111</c:v>
                </c:pt>
                <c:pt idx="4369">
                  <c:v>1.1111</c:v>
                </c:pt>
                <c:pt idx="4370">
                  <c:v>1.1111</c:v>
                </c:pt>
                <c:pt idx="4371">
                  <c:v>1.1111</c:v>
                </c:pt>
                <c:pt idx="4372">
                  <c:v>1.1111</c:v>
                </c:pt>
                <c:pt idx="4373">
                  <c:v>1.1111</c:v>
                </c:pt>
                <c:pt idx="4374">
                  <c:v>1.1111</c:v>
                </c:pt>
                <c:pt idx="4375">
                  <c:v>1.1111</c:v>
                </c:pt>
                <c:pt idx="4376">
                  <c:v>1.1111</c:v>
                </c:pt>
                <c:pt idx="4377">
                  <c:v>1.1111</c:v>
                </c:pt>
                <c:pt idx="4378">
                  <c:v>1.1111</c:v>
                </c:pt>
                <c:pt idx="4379">
                  <c:v>1.1111</c:v>
                </c:pt>
                <c:pt idx="4380">
                  <c:v>1.1111</c:v>
                </c:pt>
                <c:pt idx="4381">
                  <c:v>1.1111</c:v>
                </c:pt>
                <c:pt idx="4382">
                  <c:v>1.1111</c:v>
                </c:pt>
                <c:pt idx="4383">
                  <c:v>1.1111</c:v>
                </c:pt>
                <c:pt idx="4384">
                  <c:v>1.1111</c:v>
                </c:pt>
                <c:pt idx="4385">
                  <c:v>1.1111</c:v>
                </c:pt>
                <c:pt idx="4386">
                  <c:v>1.1111</c:v>
                </c:pt>
                <c:pt idx="4387">
                  <c:v>1.1111</c:v>
                </c:pt>
                <c:pt idx="4388">
                  <c:v>1.1111</c:v>
                </c:pt>
                <c:pt idx="4389">
                  <c:v>1.1111</c:v>
                </c:pt>
                <c:pt idx="4390">
                  <c:v>1.1111</c:v>
                </c:pt>
                <c:pt idx="4391">
                  <c:v>1.1111</c:v>
                </c:pt>
                <c:pt idx="4392">
                  <c:v>1.1111</c:v>
                </c:pt>
                <c:pt idx="4393">
                  <c:v>1.1111</c:v>
                </c:pt>
                <c:pt idx="4394">
                  <c:v>1.1111</c:v>
                </c:pt>
                <c:pt idx="4395">
                  <c:v>1.1111</c:v>
                </c:pt>
                <c:pt idx="4396">
                  <c:v>1.1111</c:v>
                </c:pt>
                <c:pt idx="4397">
                  <c:v>1.1111</c:v>
                </c:pt>
                <c:pt idx="4398">
                  <c:v>1.1111</c:v>
                </c:pt>
                <c:pt idx="4399">
                  <c:v>1.1111</c:v>
                </c:pt>
                <c:pt idx="4400">
                  <c:v>1.1111</c:v>
                </c:pt>
                <c:pt idx="4401">
                  <c:v>1.1111</c:v>
                </c:pt>
                <c:pt idx="4402">
                  <c:v>1.1111</c:v>
                </c:pt>
                <c:pt idx="4403">
                  <c:v>1.1111</c:v>
                </c:pt>
                <c:pt idx="4404">
                  <c:v>1.1111</c:v>
                </c:pt>
                <c:pt idx="4405">
                  <c:v>1.1111</c:v>
                </c:pt>
                <c:pt idx="4406">
                  <c:v>1.1111</c:v>
                </c:pt>
                <c:pt idx="4407">
                  <c:v>1.1111</c:v>
                </c:pt>
                <c:pt idx="4408">
                  <c:v>1.1111</c:v>
                </c:pt>
                <c:pt idx="4409">
                  <c:v>1.1111</c:v>
                </c:pt>
                <c:pt idx="4410">
                  <c:v>1.1111</c:v>
                </c:pt>
                <c:pt idx="4411">
                  <c:v>1.1111</c:v>
                </c:pt>
                <c:pt idx="4412">
                  <c:v>1.1111</c:v>
                </c:pt>
                <c:pt idx="4413">
                  <c:v>1.1111</c:v>
                </c:pt>
                <c:pt idx="4414">
                  <c:v>1.1111</c:v>
                </c:pt>
                <c:pt idx="4415">
                  <c:v>1.1111</c:v>
                </c:pt>
                <c:pt idx="4416">
                  <c:v>1.1111</c:v>
                </c:pt>
                <c:pt idx="4417">
                  <c:v>1.1111</c:v>
                </c:pt>
                <c:pt idx="4418">
                  <c:v>1.1111</c:v>
                </c:pt>
                <c:pt idx="4419">
                  <c:v>1.1111</c:v>
                </c:pt>
                <c:pt idx="4420">
                  <c:v>1.1111</c:v>
                </c:pt>
                <c:pt idx="4421">
                  <c:v>1.1111</c:v>
                </c:pt>
                <c:pt idx="4422">
                  <c:v>1.1111</c:v>
                </c:pt>
                <c:pt idx="4423">
                  <c:v>1.1111</c:v>
                </c:pt>
                <c:pt idx="4424">
                  <c:v>1.1111</c:v>
                </c:pt>
                <c:pt idx="4425">
                  <c:v>1.1111</c:v>
                </c:pt>
                <c:pt idx="4426">
                  <c:v>1.1111</c:v>
                </c:pt>
                <c:pt idx="4427">
                  <c:v>1.1111</c:v>
                </c:pt>
                <c:pt idx="4428">
                  <c:v>1.1111</c:v>
                </c:pt>
                <c:pt idx="4429">
                  <c:v>1.1111</c:v>
                </c:pt>
                <c:pt idx="4430">
                  <c:v>1.1111</c:v>
                </c:pt>
                <c:pt idx="4431">
                  <c:v>1.1111</c:v>
                </c:pt>
                <c:pt idx="4432">
                  <c:v>1.1111</c:v>
                </c:pt>
                <c:pt idx="4433">
                  <c:v>1.1111</c:v>
                </c:pt>
                <c:pt idx="4434">
                  <c:v>1.1111</c:v>
                </c:pt>
                <c:pt idx="4435">
                  <c:v>1.1111</c:v>
                </c:pt>
                <c:pt idx="4436">
                  <c:v>1.1111</c:v>
                </c:pt>
                <c:pt idx="4437">
                  <c:v>1.1111</c:v>
                </c:pt>
                <c:pt idx="4438">
                  <c:v>1.1111</c:v>
                </c:pt>
                <c:pt idx="4439">
                  <c:v>1.1111</c:v>
                </c:pt>
                <c:pt idx="4440">
                  <c:v>1.1111</c:v>
                </c:pt>
                <c:pt idx="4441">
                  <c:v>1.1111</c:v>
                </c:pt>
                <c:pt idx="4442">
                  <c:v>1.1111</c:v>
                </c:pt>
                <c:pt idx="4443">
                  <c:v>1.1111</c:v>
                </c:pt>
                <c:pt idx="4444">
                  <c:v>1.1111</c:v>
                </c:pt>
                <c:pt idx="4445">
                  <c:v>1.1111</c:v>
                </c:pt>
                <c:pt idx="4446">
                  <c:v>1.1111</c:v>
                </c:pt>
                <c:pt idx="4447">
                  <c:v>1.1111</c:v>
                </c:pt>
                <c:pt idx="4448">
                  <c:v>1.1111</c:v>
                </c:pt>
                <c:pt idx="4449">
                  <c:v>1.1111</c:v>
                </c:pt>
                <c:pt idx="4450">
                  <c:v>1.1111</c:v>
                </c:pt>
                <c:pt idx="4451">
                  <c:v>1.1111</c:v>
                </c:pt>
                <c:pt idx="4452">
                  <c:v>1.1111</c:v>
                </c:pt>
                <c:pt idx="4453">
                  <c:v>1.1111</c:v>
                </c:pt>
                <c:pt idx="4454">
                  <c:v>1.1111</c:v>
                </c:pt>
                <c:pt idx="4455">
                  <c:v>1.1111</c:v>
                </c:pt>
                <c:pt idx="4456">
                  <c:v>1.1111</c:v>
                </c:pt>
                <c:pt idx="4457">
                  <c:v>1.1111</c:v>
                </c:pt>
                <c:pt idx="4458">
                  <c:v>1.1111</c:v>
                </c:pt>
                <c:pt idx="4459">
                  <c:v>1.1111</c:v>
                </c:pt>
                <c:pt idx="4460">
                  <c:v>1.1111</c:v>
                </c:pt>
                <c:pt idx="4461">
                  <c:v>1.1111</c:v>
                </c:pt>
                <c:pt idx="4462">
                  <c:v>1.1111</c:v>
                </c:pt>
                <c:pt idx="4463">
                  <c:v>1.1111</c:v>
                </c:pt>
                <c:pt idx="4464">
                  <c:v>1.1111</c:v>
                </c:pt>
                <c:pt idx="4465">
                  <c:v>1.1111</c:v>
                </c:pt>
                <c:pt idx="4466">
                  <c:v>1.1111</c:v>
                </c:pt>
                <c:pt idx="4467">
                  <c:v>1.1111</c:v>
                </c:pt>
                <c:pt idx="4468">
                  <c:v>1.1111</c:v>
                </c:pt>
                <c:pt idx="4469">
                  <c:v>1.1111</c:v>
                </c:pt>
                <c:pt idx="4470">
                  <c:v>1.1111</c:v>
                </c:pt>
                <c:pt idx="4471">
                  <c:v>1.1111</c:v>
                </c:pt>
                <c:pt idx="4472">
                  <c:v>1.1111</c:v>
                </c:pt>
                <c:pt idx="4473">
                  <c:v>1.1111</c:v>
                </c:pt>
                <c:pt idx="4474">
                  <c:v>1.1111</c:v>
                </c:pt>
                <c:pt idx="4475">
                  <c:v>1.1111</c:v>
                </c:pt>
                <c:pt idx="4476">
                  <c:v>1.1111</c:v>
                </c:pt>
                <c:pt idx="4477">
                  <c:v>1.1111</c:v>
                </c:pt>
                <c:pt idx="4478">
                  <c:v>1.1111</c:v>
                </c:pt>
                <c:pt idx="4479">
                  <c:v>1.1111</c:v>
                </c:pt>
                <c:pt idx="4480">
                  <c:v>1.1111</c:v>
                </c:pt>
                <c:pt idx="4481">
                  <c:v>1.1111</c:v>
                </c:pt>
                <c:pt idx="4482">
                  <c:v>1.1111</c:v>
                </c:pt>
                <c:pt idx="4483">
                  <c:v>1.1111</c:v>
                </c:pt>
                <c:pt idx="4484">
                  <c:v>1.1111</c:v>
                </c:pt>
                <c:pt idx="4485">
                  <c:v>1.1111</c:v>
                </c:pt>
                <c:pt idx="4486">
                  <c:v>1.1111</c:v>
                </c:pt>
                <c:pt idx="4487">
                  <c:v>1.1111</c:v>
                </c:pt>
                <c:pt idx="4488">
                  <c:v>1.1111</c:v>
                </c:pt>
                <c:pt idx="4489">
                  <c:v>1.1111</c:v>
                </c:pt>
                <c:pt idx="4490">
                  <c:v>1.1111</c:v>
                </c:pt>
                <c:pt idx="4491">
                  <c:v>1.1111</c:v>
                </c:pt>
                <c:pt idx="4492">
                  <c:v>1.1111</c:v>
                </c:pt>
                <c:pt idx="4493">
                  <c:v>1.1111</c:v>
                </c:pt>
                <c:pt idx="4494">
                  <c:v>1.1111</c:v>
                </c:pt>
                <c:pt idx="4495">
                  <c:v>1.1111</c:v>
                </c:pt>
                <c:pt idx="4496">
                  <c:v>1.1111</c:v>
                </c:pt>
                <c:pt idx="4497">
                  <c:v>1.1111</c:v>
                </c:pt>
                <c:pt idx="4498">
                  <c:v>1.1111</c:v>
                </c:pt>
                <c:pt idx="4499">
                  <c:v>1.1111</c:v>
                </c:pt>
                <c:pt idx="4500">
                  <c:v>1.1111</c:v>
                </c:pt>
                <c:pt idx="4501">
                  <c:v>1.1111</c:v>
                </c:pt>
                <c:pt idx="4502">
                  <c:v>1.1111</c:v>
                </c:pt>
                <c:pt idx="4503">
                  <c:v>1.1111</c:v>
                </c:pt>
                <c:pt idx="4504">
                  <c:v>1.1111</c:v>
                </c:pt>
                <c:pt idx="4505">
                  <c:v>1.1111</c:v>
                </c:pt>
                <c:pt idx="4506">
                  <c:v>1.1111</c:v>
                </c:pt>
                <c:pt idx="4507">
                  <c:v>1.1111</c:v>
                </c:pt>
                <c:pt idx="4508">
                  <c:v>1.1111</c:v>
                </c:pt>
                <c:pt idx="4509">
                  <c:v>1.1111</c:v>
                </c:pt>
                <c:pt idx="4510">
                  <c:v>1.1111</c:v>
                </c:pt>
                <c:pt idx="4511">
                  <c:v>1.1111</c:v>
                </c:pt>
                <c:pt idx="4512">
                  <c:v>1.1111</c:v>
                </c:pt>
                <c:pt idx="4513">
                  <c:v>1.1111</c:v>
                </c:pt>
                <c:pt idx="4514">
                  <c:v>1.1111</c:v>
                </c:pt>
                <c:pt idx="4515">
                  <c:v>1.1111</c:v>
                </c:pt>
                <c:pt idx="4516">
                  <c:v>1.1111</c:v>
                </c:pt>
                <c:pt idx="4517">
                  <c:v>1.1111</c:v>
                </c:pt>
                <c:pt idx="4518">
                  <c:v>1.1111</c:v>
                </c:pt>
                <c:pt idx="4519">
                  <c:v>1.1111</c:v>
                </c:pt>
                <c:pt idx="4520">
                  <c:v>1.1111</c:v>
                </c:pt>
                <c:pt idx="4521">
                  <c:v>1.1111</c:v>
                </c:pt>
                <c:pt idx="4522">
                  <c:v>1.1111</c:v>
                </c:pt>
                <c:pt idx="4523">
                  <c:v>1.1111</c:v>
                </c:pt>
                <c:pt idx="4524">
                  <c:v>1.1111</c:v>
                </c:pt>
                <c:pt idx="4525">
                  <c:v>1.1111</c:v>
                </c:pt>
                <c:pt idx="4526">
                  <c:v>1.1111</c:v>
                </c:pt>
                <c:pt idx="4527">
                  <c:v>1.1111</c:v>
                </c:pt>
                <c:pt idx="4528">
                  <c:v>1.1111</c:v>
                </c:pt>
                <c:pt idx="4529">
                  <c:v>1.1111</c:v>
                </c:pt>
                <c:pt idx="4530">
                  <c:v>1.1111</c:v>
                </c:pt>
                <c:pt idx="4531">
                  <c:v>1.1111</c:v>
                </c:pt>
                <c:pt idx="4532">
                  <c:v>1.1111</c:v>
                </c:pt>
                <c:pt idx="4533">
                  <c:v>1.1111</c:v>
                </c:pt>
                <c:pt idx="4534">
                  <c:v>1.1111</c:v>
                </c:pt>
                <c:pt idx="4535">
                  <c:v>1.1111</c:v>
                </c:pt>
                <c:pt idx="4536">
                  <c:v>1.1111</c:v>
                </c:pt>
                <c:pt idx="4537">
                  <c:v>1.1111</c:v>
                </c:pt>
                <c:pt idx="4538">
                  <c:v>1.1111</c:v>
                </c:pt>
                <c:pt idx="4539">
                  <c:v>1.1111</c:v>
                </c:pt>
                <c:pt idx="4540">
                  <c:v>1.1111</c:v>
                </c:pt>
                <c:pt idx="4541">
                  <c:v>1.1111</c:v>
                </c:pt>
                <c:pt idx="4542">
                  <c:v>1.2222</c:v>
                </c:pt>
                <c:pt idx="4543">
                  <c:v>1.2222</c:v>
                </c:pt>
                <c:pt idx="4544">
                  <c:v>1.2222</c:v>
                </c:pt>
                <c:pt idx="4545">
                  <c:v>1.2222</c:v>
                </c:pt>
                <c:pt idx="4546">
                  <c:v>1.2222</c:v>
                </c:pt>
                <c:pt idx="4547">
                  <c:v>1.2222</c:v>
                </c:pt>
                <c:pt idx="4548">
                  <c:v>1.2222</c:v>
                </c:pt>
                <c:pt idx="4549">
                  <c:v>1.2222</c:v>
                </c:pt>
                <c:pt idx="4550">
                  <c:v>1.2222</c:v>
                </c:pt>
                <c:pt idx="4551">
                  <c:v>1.2222</c:v>
                </c:pt>
                <c:pt idx="4552">
                  <c:v>1.2222</c:v>
                </c:pt>
                <c:pt idx="4553">
                  <c:v>1.2222</c:v>
                </c:pt>
                <c:pt idx="4554">
                  <c:v>1.2222</c:v>
                </c:pt>
                <c:pt idx="4555">
                  <c:v>1.2222</c:v>
                </c:pt>
                <c:pt idx="4556">
                  <c:v>1.2222</c:v>
                </c:pt>
                <c:pt idx="4557">
                  <c:v>1.2222</c:v>
                </c:pt>
                <c:pt idx="4558">
                  <c:v>1.2222</c:v>
                </c:pt>
                <c:pt idx="4559">
                  <c:v>1.2222</c:v>
                </c:pt>
                <c:pt idx="4560">
                  <c:v>1.2222</c:v>
                </c:pt>
                <c:pt idx="4561">
                  <c:v>1.2222</c:v>
                </c:pt>
                <c:pt idx="4562">
                  <c:v>1.2222</c:v>
                </c:pt>
                <c:pt idx="4563">
                  <c:v>1.2222</c:v>
                </c:pt>
                <c:pt idx="4564">
                  <c:v>1.2222</c:v>
                </c:pt>
                <c:pt idx="4565">
                  <c:v>1.2222</c:v>
                </c:pt>
                <c:pt idx="4566">
                  <c:v>1.2222</c:v>
                </c:pt>
                <c:pt idx="4567">
                  <c:v>1.2222</c:v>
                </c:pt>
                <c:pt idx="4568">
                  <c:v>1.2222</c:v>
                </c:pt>
                <c:pt idx="4569">
                  <c:v>1.2222</c:v>
                </c:pt>
                <c:pt idx="4570">
                  <c:v>1.2222</c:v>
                </c:pt>
                <c:pt idx="4571">
                  <c:v>1.2222</c:v>
                </c:pt>
                <c:pt idx="4572">
                  <c:v>1.2222</c:v>
                </c:pt>
                <c:pt idx="4573">
                  <c:v>1.2222</c:v>
                </c:pt>
                <c:pt idx="4574">
                  <c:v>1.2222</c:v>
                </c:pt>
                <c:pt idx="4575">
                  <c:v>1.2222</c:v>
                </c:pt>
                <c:pt idx="4576">
                  <c:v>1.2222</c:v>
                </c:pt>
                <c:pt idx="4577">
                  <c:v>1.2222</c:v>
                </c:pt>
                <c:pt idx="4578">
                  <c:v>1.2222</c:v>
                </c:pt>
                <c:pt idx="4579">
                  <c:v>1.2222</c:v>
                </c:pt>
                <c:pt idx="4580">
                  <c:v>1.2222</c:v>
                </c:pt>
                <c:pt idx="4581">
                  <c:v>1.2222</c:v>
                </c:pt>
                <c:pt idx="4582">
                  <c:v>1.2222</c:v>
                </c:pt>
                <c:pt idx="4583">
                  <c:v>1.2222</c:v>
                </c:pt>
                <c:pt idx="4584">
                  <c:v>1.2222</c:v>
                </c:pt>
                <c:pt idx="4585">
                  <c:v>1.2222</c:v>
                </c:pt>
                <c:pt idx="4586">
                  <c:v>1.2222</c:v>
                </c:pt>
                <c:pt idx="4587">
                  <c:v>1.2222</c:v>
                </c:pt>
                <c:pt idx="4588">
                  <c:v>1.2222</c:v>
                </c:pt>
                <c:pt idx="4589">
                  <c:v>1.2222</c:v>
                </c:pt>
                <c:pt idx="4590">
                  <c:v>1.2222</c:v>
                </c:pt>
                <c:pt idx="4591">
                  <c:v>1.2222</c:v>
                </c:pt>
                <c:pt idx="4592">
                  <c:v>1.2222</c:v>
                </c:pt>
                <c:pt idx="4593">
                  <c:v>1.2222</c:v>
                </c:pt>
                <c:pt idx="4594">
                  <c:v>1.2222</c:v>
                </c:pt>
                <c:pt idx="4595">
                  <c:v>1.2222</c:v>
                </c:pt>
                <c:pt idx="4596">
                  <c:v>1.2222</c:v>
                </c:pt>
                <c:pt idx="4597">
                  <c:v>1.2222</c:v>
                </c:pt>
                <c:pt idx="4598">
                  <c:v>1.2222</c:v>
                </c:pt>
                <c:pt idx="4599">
                  <c:v>1.2222</c:v>
                </c:pt>
                <c:pt idx="4600">
                  <c:v>1.2222</c:v>
                </c:pt>
                <c:pt idx="4601">
                  <c:v>1.2222</c:v>
                </c:pt>
                <c:pt idx="4602">
                  <c:v>1.2222</c:v>
                </c:pt>
                <c:pt idx="4603">
                  <c:v>1.2222</c:v>
                </c:pt>
                <c:pt idx="4604">
                  <c:v>1.2222</c:v>
                </c:pt>
                <c:pt idx="4605">
                  <c:v>1.2222</c:v>
                </c:pt>
                <c:pt idx="4606">
                  <c:v>1.2222</c:v>
                </c:pt>
                <c:pt idx="4607">
                  <c:v>1.2222</c:v>
                </c:pt>
                <c:pt idx="4608">
                  <c:v>1.2222</c:v>
                </c:pt>
                <c:pt idx="4609">
                  <c:v>1.2222</c:v>
                </c:pt>
                <c:pt idx="4610">
                  <c:v>1.2222</c:v>
                </c:pt>
                <c:pt idx="4611">
                  <c:v>1.2222</c:v>
                </c:pt>
                <c:pt idx="4612">
                  <c:v>1.2222</c:v>
                </c:pt>
                <c:pt idx="4613">
                  <c:v>1.2222</c:v>
                </c:pt>
                <c:pt idx="4614">
                  <c:v>1.2222</c:v>
                </c:pt>
                <c:pt idx="4615">
                  <c:v>1.2222</c:v>
                </c:pt>
                <c:pt idx="4616">
                  <c:v>1.2222</c:v>
                </c:pt>
                <c:pt idx="4617">
                  <c:v>1.2222</c:v>
                </c:pt>
                <c:pt idx="4618">
                  <c:v>1.2222</c:v>
                </c:pt>
                <c:pt idx="4619">
                  <c:v>1.2222</c:v>
                </c:pt>
                <c:pt idx="4620">
                  <c:v>1.2222</c:v>
                </c:pt>
                <c:pt idx="4621">
                  <c:v>1.2222</c:v>
                </c:pt>
                <c:pt idx="4622">
                  <c:v>1.2222</c:v>
                </c:pt>
                <c:pt idx="4623">
                  <c:v>1.2222</c:v>
                </c:pt>
                <c:pt idx="4624">
                  <c:v>1.2222</c:v>
                </c:pt>
                <c:pt idx="4625">
                  <c:v>1.2222</c:v>
                </c:pt>
                <c:pt idx="4626">
                  <c:v>1.2222</c:v>
                </c:pt>
                <c:pt idx="4627">
                  <c:v>1.2222</c:v>
                </c:pt>
                <c:pt idx="4628">
                  <c:v>1.2222</c:v>
                </c:pt>
                <c:pt idx="4629">
                  <c:v>1.2222</c:v>
                </c:pt>
                <c:pt idx="4630">
                  <c:v>1.2222</c:v>
                </c:pt>
                <c:pt idx="4631">
                  <c:v>1.2222</c:v>
                </c:pt>
                <c:pt idx="4632">
                  <c:v>1.2222</c:v>
                </c:pt>
                <c:pt idx="4633">
                  <c:v>1.2222</c:v>
                </c:pt>
                <c:pt idx="4634">
                  <c:v>1.2222</c:v>
                </c:pt>
                <c:pt idx="4635">
                  <c:v>1.2222</c:v>
                </c:pt>
                <c:pt idx="4636">
                  <c:v>1.2222</c:v>
                </c:pt>
                <c:pt idx="4637">
                  <c:v>1.2222</c:v>
                </c:pt>
                <c:pt idx="4638">
                  <c:v>1.2222</c:v>
                </c:pt>
                <c:pt idx="4639">
                  <c:v>1.2222</c:v>
                </c:pt>
                <c:pt idx="4640">
                  <c:v>1.2222</c:v>
                </c:pt>
                <c:pt idx="4641">
                  <c:v>1.2222</c:v>
                </c:pt>
                <c:pt idx="4642">
                  <c:v>1.2222</c:v>
                </c:pt>
                <c:pt idx="4643">
                  <c:v>1.2222</c:v>
                </c:pt>
                <c:pt idx="4644">
                  <c:v>1.2222</c:v>
                </c:pt>
                <c:pt idx="4645">
                  <c:v>1.2222</c:v>
                </c:pt>
                <c:pt idx="4646">
                  <c:v>1.2222</c:v>
                </c:pt>
                <c:pt idx="4647">
                  <c:v>1.2222</c:v>
                </c:pt>
                <c:pt idx="4648">
                  <c:v>1.2222</c:v>
                </c:pt>
                <c:pt idx="4649">
                  <c:v>1.2222</c:v>
                </c:pt>
                <c:pt idx="4650">
                  <c:v>1.2222</c:v>
                </c:pt>
                <c:pt idx="4651">
                  <c:v>1.2222</c:v>
                </c:pt>
                <c:pt idx="4652">
                  <c:v>1.2222</c:v>
                </c:pt>
                <c:pt idx="4653">
                  <c:v>1.2222</c:v>
                </c:pt>
                <c:pt idx="4654">
                  <c:v>1.2222</c:v>
                </c:pt>
                <c:pt idx="4655">
                  <c:v>1.2222</c:v>
                </c:pt>
                <c:pt idx="4656">
                  <c:v>1.2222</c:v>
                </c:pt>
                <c:pt idx="4657">
                  <c:v>1.2222</c:v>
                </c:pt>
                <c:pt idx="4658">
                  <c:v>1.2222</c:v>
                </c:pt>
                <c:pt idx="4659">
                  <c:v>1.2222</c:v>
                </c:pt>
                <c:pt idx="4660">
                  <c:v>1.2222</c:v>
                </c:pt>
                <c:pt idx="4661">
                  <c:v>1.2222</c:v>
                </c:pt>
                <c:pt idx="4662">
                  <c:v>1.2222</c:v>
                </c:pt>
                <c:pt idx="4663">
                  <c:v>1.2222</c:v>
                </c:pt>
                <c:pt idx="4664">
                  <c:v>1.2222</c:v>
                </c:pt>
                <c:pt idx="4665">
                  <c:v>1.2222</c:v>
                </c:pt>
                <c:pt idx="4666">
                  <c:v>1.2222</c:v>
                </c:pt>
                <c:pt idx="4667">
                  <c:v>1.2222</c:v>
                </c:pt>
                <c:pt idx="4668">
                  <c:v>1.2222</c:v>
                </c:pt>
                <c:pt idx="4669">
                  <c:v>1.2222</c:v>
                </c:pt>
                <c:pt idx="4670">
                  <c:v>1.2222</c:v>
                </c:pt>
                <c:pt idx="4671">
                  <c:v>1.2222</c:v>
                </c:pt>
                <c:pt idx="4672">
                  <c:v>1.2222</c:v>
                </c:pt>
                <c:pt idx="4673">
                  <c:v>1.2222</c:v>
                </c:pt>
                <c:pt idx="4674">
                  <c:v>1.2222</c:v>
                </c:pt>
                <c:pt idx="4675">
                  <c:v>1.2222</c:v>
                </c:pt>
                <c:pt idx="4676">
                  <c:v>1.2222</c:v>
                </c:pt>
                <c:pt idx="4677">
                  <c:v>1.2222</c:v>
                </c:pt>
                <c:pt idx="4678">
                  <c:v>1.2222</c:v>
                </c:pt>
                <c:pt idx="4679">
                  <c:v>1.2222</c:v>
                </c:pt>
                <c:pt idx="4680">
                  <c:v>1.2222</c:v>
                </c:pt>
                <c:pt idx="4681">
                  <c:v>1.2222</c:v>
                </c:pt>
                <c:pt idx="4682">
                  <c:v>1.2222</c:v>
                </c:pt>
                <c:pt idx="4683">
                  <c:v>1.2222</c:v>
                </c:pt>
                <c:pt idx="4684">
                  <c:v>1.2222</c:v>
                </c:pt>
                <c:pt idx="4685">
                  <c:v>1.2222</c:v>
                </c:pt>
                <c:pt idx="4686">
                  <c:v>1.2222</c:v>
                </c:pt>
                <c:pt idx="4687">
                  <c:v>1.2222</c:v>
                </c:pt>
                <c:pt idx="4688">
                  <c:v>1.2222</c:v>
                </c:pt>
                <c:pt idx="4689">
                  <c:v>1.2222</c:v>
                </c:pt>
                <c:pt idx="4690">
                  <c:v>1.2222</c:v>
                </c:pt>
                <c:pt idx="4691">
                  <c:v>1.2222</c:v>
                </c:pt>
                <c:pt idx="4692">
                  <c:v>1.2222</c:v>
                </c:pt>
                <c:pt idx="4693">
                  <c:v>1.2222</c:v>
                </c:pt>
                <c:pt idx="4694">
                  <c:v>1.2222</c:v>
                </c:pt>
                <c:pt idx="4695">
                  <c:v>1.2222</c:v>
                </c:pt>
                <c:pt idx="4696">
                  <c:v>1.2222</c:v>
                </c:pt>
                <c:pt idx="4697">
                  <c:v>1.2222</c:v>
                </c:pt>
                <c:pt idx="4698">
                  <c:v>1.2222</c:v>
                </c:pt>
                <c:pt idx="4699">
                  <c:v>1.2222</c:v>
                </c:pt>
                <c:pt idx="4700">
                  <c:v>1.2222</c:v>
                </c:pt>
                <c:pt idx="4701">
                  <c:v>1.2222</c:v>
                </c:pt>
                <c:pt idx="4702">
                  <c:v>1.2222</c:v>
                </c:pt>
                <c:pt idx="4703">
                  <c:v>1.2222</c:v>
                </c:pt>
                <c:pt idx="4704">
                  <c:v>1.2222</c:v>
                </c:pt>
                <c:pt idx="4705">
                  <c:v>1.2222</c:v>
                </c:pt>
                <c:pt idx="4706">
                  <c:v>1.2222</c:v>
                </c:pt>
                <c:pt idx="4707">
                  <c:v>1.2222</c:v>
                </c:pt>
                <c:pt idx="4708">
                  <c:v>1.2222</c:v>
                </c:pt>
                <c:pt idx="4709">
                  <c:v>1.2222</c:v>
                </c:pt>
                <c:pt idx="4710">
                  <c:v>1.2222</c:v>
                </c:pt>
                <c:pt idx="4711">
                  <c:v>1.2222</c:v>
                </c:pt>
                <c:pt idx="4712">
                  <c:v>1.2222</c:v>
                </c:pt>
                <c:pt idx="4713">
                  <c:v>1.2222</c:v>
                </c:pt>
                <c:pt idx="4714">
                  <c:v>1.2222</c:v>
                </c:pt>
                <c:pt idx="4715">
                  <c:v>1.2222</c:v>
                </c:pt>
                <c:pt idx="4716">
                  <c:v>1.2222</c:v>
                </c:pt>
                <c:pt idx="4717">
                  <c:v>1.2222</c:v>
                </c:pt>
                <c:pt idx="4718">
                  <c:v>1.2222</c:v>
                </c:pt>
                <c:pt idx="4719">
                  <c:v>1.2222</c:v>
                </c:pt>
                <c:pt idx="4720">
                  <c:v>1.2222</c:v>
                </c:pt>
                <c:pt idx="4721">
                  <c:v>1.2222</c:v>
                </c:pt>
                <c:pt idx="4722">
                  <c:v>1.2222</c:v>
                </c:pt>
                <c:pt idx="4723">
                  <c:v>1.2222</c:v>
                </c:pt>
                <c:pt idx="4724">
                  <c:v>1.2222</c:v>
                </c:pt>
                <c:pt idx="4725">
                  <c:v>1.2222</c:v>
                </c:pt>
                <c:pt idx="4726">
                  <c:v>1.2222</c:v>
                </c:pt>
                <c:pt idx="4727">
                  <c:v>1.2222</c:v>
                </c:pt>
                <c:pt idx="4728">
                  <c:v>1.2222</c:v>
                </c:pt>
                <c:pt idx="4729">
                  <c:v>1.2222</c:v>
                </c:pt>
                <c:pt idx="4730">
                  <c:v>1.2222</c:v>
                </c:pt>
                <c:pt idx="4731">
                  <c:v>1.2222</c:v>
                </c:pt>
                <c:pt idx="4732">
                  <c:v>1.2222</c:v>
                </c:pt>
                <c:pt idx="4733">
                  <c:v>1.2222</c:v>
                </c:pt>
                <c:pt idx="4734">
                  <c:v>1.2222</c:v>
                </c:pt>
                <c:pt idx="4735">
                  <c:v>1.3332999999999999</c:v>
                </c:pt>
                <c:pt idx="4736">
                  <c:v>1.3332999999999999</c:v>
                </c:pt>
                <c:pt idx="4737">
                  <c:v>1.3332999999999999</c:v>
                </c:pt>
                <c:pt idx="4738">
                  <c:v>1.3332999999999999</c:v>
                </c:pt>
                <c:pt idx="4739">
                  <c:v>1.3332999999999999</c:v>
                </c:pt>
                <c:pt idx="4740">
                  <c:v>1.3332999999999999</c:v>
                </c:pt>
                <c:pt idx="4741">
                  <c:v>1.3332999999999999</c:v>
                </c:pt>
                <c:pt idx="4742">
                  <c:v>1.3332999999999999</c:v>
                </c:pt>
                <c:pt idx="4743">
                  <c:v>1.3332999999999999</c:v>
                </c:pt>
                <c:pt idx="4744">
                  <c:v>1.3332999999999999</c:v>
                </c:pt>
                <c:pt idx="4745">
                  <c:v>1.3332999999999999</c:v>
                </c:pt>
                <c:pt idx="4746">
                  <c:v>1.3332999999999999</c:v>
                </c:pt>
                <c:pt idx="4747">
                  <c:v>1.3332999999999999</c:v>
                </c:pt>
                <c:pt idx="4748">
                  <c:v>1.3332999999999999</c:v>
                </c:pt>
                <c:pt idx="4749">
                  <c:v>1.3332999999999999</c:v>
                </c:pt>
                <c:pt idx="4750">
                  <c:v>1.3332999999999999</c:v>
                </c:pt>
                <c:pt idx="4751">
                  <c:v>1.3332999999999999</c:v>
                </c:pt>
                <c:pt idx="4752">
                  <c:v>1.3332999999999999</c:v>
                </c:pt>
                <c:pt idx="4753">
                  <c:v>1.3332999999999999</c:v>
                </c:pt>
                <c:pt idx="4754">
                  <c:v>1.3332999999999999</c:v>
                </c:pt>
                <c:pt idx="4755">
                  <c:v>1.3332999999999999</c:v>
                </c:pt>
                <c:pt idx="4756">
                  <c:v>1.3332999999999999</c:v>
                </c:pt>
                <c:pt idx="4757">
                  <c:v>1.3332999999999999</c:v>
                </c:pt>
                <c:pt idx="4758">
                  <c:v>1.3332999999999999</c:v>
                </c:pt>
                <c:pt idx="4759">
                  <c:v>1.3332999999999999</c:v>
                </c:pt>
                <c:pt idx="4760">
                  <c:v>1.3332999999999999</c:v>
                </c:pt>
                <c:pt idx="4761">
                  <c:v>1.3332999999999999</c:v>
                </c:pt>
                <c:pt idx="4762">
                  <c:v>1.3332999999999999</c:v>
                </c:pt>
                <c:pt idx="4763">
                  <c:v>1.3332999999999999</c:v>
                </c:pt>
                <c:pt idx="4764">
                  <c:v>1.3332999999999999</c:v>
                </c:pt>
                <c:pt idx="4765">
                  <c:v>1.3332999999999999</c:v>
                </c:pt>
                <c:pt idx="4766">
                  <c:v>1.3332999999999999</c:v>
                </c:pt>
                <c:pt idx="4767">
                  <c:v>1.3332999999999999</c:v>
                </c:pt>
                <c:pt idx="4768">
                  <c:v>1.3332999999999999</c:v>
                </c:pt>
                <c:pt idx="4769">
                  <c:v>1.3332999999999999</c:v>
                </c:pt>
                <c:pt idx="4770">
                  <c:v>1.3332999999999999</c:v>
                </c:pt>
                <c:pt idx="4771">
                  <c:v>1.3332999999999999</c:v>
                </c:pt>
                <c:pt idx="4772">
                  <c:v>1.3332999999999999</c:v>
                </c:pt>
                <c:pt idx="4773">
                  <c:v>1.3332999999999999</c:v>
                </c:pt>
                <c:pt idx="4774">
                  <c:v>1.3332999999999999</c:v>
                </c:pt>
                <c:pt idx="4775">
                  <c:v>1.3332999999999999</c:v>
                </c:pt>
                <c:pt idx="4776">
                  <c:v>1.3332999999999999</c:v>
                </c:pt>
                <c:pt idx="4777">
                  <c:v>1.3332999999999999</c:v>
                </c:pt>
                <c:pt idx="4778">
                  <c:v>1.3332999999999999</c:v>
                </c:pt>
                <c:pt idx="4779">
                  <c:v>1.3332999999999999</c:v>
                </c:pt>
                <c:pt idx="4780">
                  <c:v>1.3332999999999999</c:v>
                </c:pt>
                <c:pt idx="4781">
                  <c:v>1.3332999999999999</c:v>
                </c:pt>
                <c:pt idx="4782">
                  <c:v>1.3332999999999999</c:v>
                </c:pt>
                <c:pt idx="4783">
                  <c:v>1.3332999999999999</c:v>
                </c:pt>
                <c:pt idx="4784">
                  <c:v>1.3332999999999999</c:v>
                </c:pt>
                <c:pt idx="4785">
                  <c:v>1.3332999999999999</c:v>
                </c:pt>
                <c:pt idx="4786">
                  <c:v>1.3332999999999999</c:v>
                </c:pt>
                <c:pt idx="4787">
                  <c:v>1.3332999999999999</c:v>
                </c:pt>
                <c:pt idx="4788">
                  <c:v>1.3332999999999999</c:v>
                </c:pt>
                <c:pt idx="4789">
                  <c:v>1.3332999999999999</c:v>
                </c:pt>
                <c:pt idx="4790">
                  <c:v>1.3332999999999999</c:v>
                </c:pt>
                <c:pt idx="4791">
                  <c:v>1.3332999999999999</c:v>
                </c:pt>
                <c:pt idx="4792">
                  <c:v>1.3332999999999999</c:v>
                </c:pt>
                <c:pt idx="4793">
                  <c:v>1.3332999999999999</c:v>
                </c:pt>
                <c:pt idx="4794">
                  <c:v>1.3332999999999999</c:v>
                </c:pt>
                <c:pt idx="4795">
                  <c:v>1.3332999999999999</c:v>
                </c:pt>
                <c:pt idx="4796">
                  <c:v>1.3332999999999999</c:v>
                </c:pt>
                <c:pt idx="4797">
                  <c:v>1.3332999999999999</c:v>
                </c:pt>
                <c:pt idx="4798">
                  <c:v>1.3332999999999999</c:v>
                </c:pt>
                <c:pt idx="4799">
                  <c:v>1.3332999999999999</c:v>
                </c:pt>
                <c:pt idx="4800">
                  <c:v>1.3332999999999999</c:v>
                </c:pt>
                <c:pt idx="4801">
                  <c:v>1.3332999999999999</c:v>
                </c:pt>
                <c:pt idx="4802">
                  <c:v>1.3332999999999999</c:v>
                </c:pt>
                <c:pt idx="4803">
                  <c:v>1.3332999999999999</c:v>
                </c:pt>
                <c:pt idx="4804">
                  <c:v>1.3332999999999999</c:v>
                </c:pt>
                <c:pt idx="4805">
                  <c:v>1.3332999999999999</c:v>
                </c:pt>
                <c:pt idx="4806">
                  <c:v>1.3332999999999999</c:v>
                </c:pt>
                <c:pt idx="4807">
                  <c:v>1.3332999999999999</c:v>
                </c:pt>
                <c:pt idx="4808">
                  <c:v>1.3332999999999999</c:v>
                </c:pt>
                <c:pt idx="4809">
                  <c:v>1.3332999999999999</c:v>
                </c:pt>
                <c:pt idx="4810">
                  <c:v>1.3332999999999999</c:v>
                </c:pt>
                <c:pt idx="4811">
                  <c:v>1.3332999999999999</c:v>
                </c:pt>
                <c:pt idx="4812">
                  <c:v>1.3332999999999999</c:v>
                </c:pt>
                <c:pt idx="4813">
                  <c:v>1.3332999999999999</c:v>
                </c:pt>
                <c:pt idx="4814">
                  <c:v>1.3332999999999999</c:v>
                </c:pt>
                <c:pt idx="4815">
                  <c:v>1.3332999999999999</c:v>
                </c:pt>
                <c:pt idx="4816">
                  <c:v>1.3332999999999999</c:v>
                </c:pt>
                <c:pt idx="4817">
                  <c:v>1.3332999999999999</c:v>
                </c:pt>
                <c:pt idx="4818">
                  <c:v>1.3332999999999999</c:v>
                </c:pt>
                <c:pt idx="4819">
                  <c:v>1.3332999999999999</c:v>
                </c:pt>
                <c:pt idx="4820">
                  <c:v>1.3332999999999999</c:v>
                </c:pt>
                <c:pt idx="4821">
                  <c:v>1.3332999999999999</c:v>
                </c:pt>
                <c:pt idx="4822">
                  <c:v>1.3332999999999999</c:v>
                </c:pt>
                <c:pt idx="4823">
                  <c:v>1.3332999999999999</c:v>
                </c:pt>
                <c:pt idx="4824">
                  <c:v>1.3332999999999999</c:v>
                </c:pt>
                <c:pt idx="4825">
                  <c:v>1.3332999999999999</c:v>
                </c:pt>
                <c:pt idx="4826">
                  <c:v>1.3332999999999999</c:v>
                </c:pt>
                <c:pt idx="4827">
                  <c:v>1.3332999999999999</c:v>
                </c:pt>
                <c:pt idx="4828">
                  <c:v>1.3332999999999999</c:v>
                </c:pt>
                <c:pt idx="4829">
                  <c:v>1.3332999999999999</c:v>
                </c:pt>
                <c:pt idx="4830">
                  <c:v>1.3332999999999999</c:v>
                </c:pt>
                <c:pt idx="4831">
                  <c:v>1.3332999999999999</c:v>
                </c:pt>
                <c:pt idx="4832">
                  <c:v>1.3332999999999999</c:v>
                </c:pt>
                <c:pt idx="4833">
                  <c:v>1.3332999999999999</c:v>
                </c:pt>
                <c:pt idx="4834">
                  <c:v>1.3332999999999999</c:v>
                </c:pt>
                <c:pt idx="4835">
                  <c:v>1.3332999999999999</c:v>
                </c:pt>
                <c:pt idx="4836">
                  <c:v>1.3332999999999999</c:v>
                </c:pt>
                <c:pt idx="4837">
                  <c:v>1.3332999999999999</c:v>
                </c:pt>
                <c:pt idx="4838">
                  <c:v>1.3332999999999999</c:v>
                </c:pt>
                <c:pt idx="4839">
                  <c:v>1.3332999999999999</c:v>
                </c:pt>
                <c:pt idx="4840">
                  <c:v>1.3332999999999999</c:v>
                </c:pt>
                <c:pt idx="4841">
                  <c:v>1.3332999999999999</c:v>
                </c:pt>
                <c:pt idx="4842">
                  <c:v>1.3332999999999999</c:v>
                </c:pt>
                <c:pt idx="4843">
                  <c:v>1.3332999999999999</c:v>
                </c:pt>
                <c:pt idx="4844">
                  <c:v>1.3332999999999999</c:v>
                </c:pt>
                <c:pt idx="4845">
                  <c:v>1.3332999999999999</c:v>
                </c:pt>
                <c:pt idx="4846">
                  <c:v>1.3332999999999999</c:v>
                </c:pt>
                <c:pt idx="4847">
                  <c:v>1.3332999999999999</c:v>
                </c:pt>
                <c:pt idx="4848">
                  <c:v>1.3332999999999999</c:v>
                </c:pt>
                <c:pt idx="4849">
                  <c:v>1.3332999999999999</c:v>
                </c:pt>
                <c:pt idx="4850">
                  <c:v>1.3332999999999999</c:v>
                </c:pt>
                <c:pt idx="4851">
                  <c:v>1.3332999999999999</c:v>
                </c:pt>
                <c:pt idx="4852">
                  <c:v>1.3332999999999999</c:v>
                </c:pt>
                <c:pt idx="4853">
                  <c:v>1.3332999999999999</c:v>
                </c:pt>
                <c:pt idx="4854">
                  <c:v>1.3332999999999999</c:v>
                </c:pt>
                <c:pt idx="4855">
                  <c:v>1.3332999999999999</c:v>
                </c:pt>
                <c:pt idx="4856">
                  <c:v>1.3332999999999999</c:v>
                </c:pt>
                <c:pt idx="4857">
                  <c:v>1.3332999999999999</c:v>
                </c:pt>
                <c:pt idx="4858">
                  <c:v>1.3332999999999999</c:v>
                </c:pt>
                <c:pt idx="4859">
                  <c:v>1.3332999999999999</c:v>
                </c:pt>
                <c:pt idx="4860">
                  <c:v>1.3332999999999999</c:v>
                </c:pt>
                <c:pt idx="4861">
                  <c:v>1.3332999999999999</c:v>
                </c:pt>
                <c:pt idx="4862">
                  <c:v>1.3332999999999999</c:v>
                </c:pt>
                <c:pt idx="4863">
                  <c:v>1.3332999999999999</c:v>
                </c:pt>
                <c:pt idx="4864">
                  <c:v>1.3332999999999999</c:v>
                </c:pt>
                <c:pt idx="4865">
                  <c:v>1.3332999999999999</c:v>
                </c:pt>
                <c:pt idx="4866">
                  <c:v>1.3332999999999999</c:v>
                </c:pt>
                <c:pt idx="4867">
                  <c:v>1.3332999999999999</c:v>
                </c:pt>
                <c:pt idx="4868">
                  <c:v>1.3332999999999999</c:v>
                </c:pt>
                <c:pt idx="4869">
                  <c:v>1.3332999999999999</c:v>
                </c:pt>
                <c:pt idx="4870">
                  <c:v>1.3332999999999999</c:v>
                </c:pt>
                <c:pt idx="4871">
                  <c:v>1.3332999999999999</c:v>
                </c:pt>
                <c:pt idx="4872">
                  <c:v>1.3332999999999999</c:v>
                </c:pt>
                <c:pt idx="4873">
                  <c:v>1.3332999999999999</c:v>
                </c:pt>
                <c:pt idx="4874">
                  <c:v>1.3332999999999999</c:v>
                </c:pt>
                <c:pt idx="4875">
                  <c:v>1.3332999999999999</c:v>
                </c:pt>
                <c:pt idx="4876">
                  <c:v>1.3332999999999999</c:v>
                </c:pt>
                <c:pt idx="4877">
                  <c:v>1.3332999999999999</c:v>
                </c:pt>
                <c:pt idx="4878">
                  <c:v>1.3332999999999999</c:v>
                </c:pt>
                <c:pt idx="4879">
                  <c:v>1.3332999999999999</c:v>
                </c:pt>
                <c:pt idx="4880">
                  <c:v>1.3332999999999999</c:v>
                </c:pt>
                <c:pt idx="4881">
                  <c:v>1.3332999999999999</c:v>
                </c:pt>
                <c:pt idx="4882">
                  <c:v>1.3332999999999999</c:v>
                </c:pt>
                <c:pt idx="4883">
                  <c:v>1.3332999999999999</c:v>
                </c:pt>
                <c:pt idx="4884">
                  <c:v>1.3332999999999999</c:v>
                </c:pt>
                <c:pt idx="4885">
                  <c:v>1.3332999999999999</c:v>
                </c:pt>
                <c:pt idx="4886">
                  <c:v>1.3332999999999999</c:v>
                </c:pt>
                <c:pt idx="4887">
                  <c:v>1.3332999999999999</c:v>
                </c:pt>
                <c:pt idx="4888">
                  <c:v>1.3332999999999999</c:v>
                </c:pt>
                <c:pt idx="4889">
                  <c:v>1.3332999999999999</c:v>
                </c:pt>
                <c:pt idx="4890">
                  <c:v>1.3332999999999999</c:v>
                </c:pt>
                <c:pt idx="4891">
                  <c:v>1.3332999999999999</c:v>
                </c:pt>
                <c:pt idx="4892">
                  <c:v>1.3332999999999999</c:v>
                </c:pt>
                <c:pt idx="4893">
                  <c:v>1.3332999999999999</c:v>
                </c:pt>
                <c:pt idx="4894">
                  <c:v>1.3332999999999999</c:v>
                </c:pt>
                <c:pt idx="4895">
                  <c:v>1.3332999999999999</c:v>
                </c:pt>
                <c:pt idx="4896">
                  <c:v>1.3332999999999999</c:v>
                </c:pt>
                <c:pt idx="4897">
                  <c:v>1.3332999999999999</c:v>
                </c:pt>
                <c:pt idx="4898">
                  <c:v>1.3332999999999999</c:v>
                </c:pt>
                <c:pt idx="4899">
                  <c:v>1.3332999999999999</c:v>
                </c:pt>
                <c:pt idx="4900">
                  <c:v>1.3332999999999999</c:v>
                </c:pt>
                <c:pt idx="4901">
                  <c:v>1.3332999999999999</c:v>
                </c:pt>
                <c:pt idx="4902">
                  <c:v>1.3332999999999999</c:v>
                </c:pt>
                <c:pt idx="4903">
                  <c:v>1.4443999999999999</c:v>
                </c:pt>
                <c:pt idx="4904">
                  <c:v>1.4443999999999999</c:v>
                </c:pt>
                <c:pt idx="4905">
                  <c:v>1.4443999999999999</c:v>
                </c:pt>
                <c:pt idx="4906">
                  <c:v>1.4443999999999999</c:v>
                </c:pt>
                <c:pt idx="4907">
                  <c:v>1.4443999999999999</c:v>
                </c:pt>
                <c:pt idx="4908">
                  <c:v>1.4443999999999999</c:v>
                </c:pt>
                <c:pt idx="4909">
                  <c:v>1.4443999999999999</c:v>
                </c:pt>
                <c:pt idx="4910">
                  <c:v>1.4443999999999999</c:v>
                </c:pt>
                <c:pt idx="4911">
                  <c:v>1.4443999999999999</c:v>
                </c:pt>
                <c:pt idx="4912">
                  <c:v>1.4443999999999999</c:v>
                </c:pt>
                <c:pt idx="4913">
                  <c:v>1.4443999999999999</c:v>
                </c:pt>
                <c:pt idx="4914">
                  <c:v>1.4443999999999999</c:v>
                </c:pt>
                <c:pt idx="4915">
                  <c:v>1.4443999999999999</c:v>
                </c:pt>
                <c:pt idx="4916">
                  <c:v>1.4443999999999999</c:v>
                </c:pt>
                <c:pt idx="4917">
                  <c:v>1.4443999999999999</c:v>
                </c:pt>
                <c:pt idx="4918">
                  <c:v>1.4443999999999999</c:v>
                </c:pt>
                <c:pt idx="4919">
                  <c:v>1.4443999999999999</c:v>
                </c:pt>
                <c:pt idx="4920">
                  <c:v>1.4443999999999999</c:v>
                </c:pt>
                <c:pt idx="4921">
                  <c:v>1.4443999999999999</c:v>
                </c:pt>
                <c:pt idx="4922">
                  <c:v>1.4443999999999999</c:v>
                </c:pt>
                <c:pt idx="4923">
                  <c:v>1.4443999999999999</c:v>
                </c:pt>
                <c:pt idx="4924">
                  <c:v>1.4443999999999999</c:v>
                </c:pt>
                <c:pt idx="4925">
                  <c:v>1.4443999999999999</c:v>
                </c:pt>
                <c:pt idx="4926">
                  <c:v>1.4443999999999999</c:v>
                </c:pt>
                <c:pt idx="4927">
                  <c:v>1.4443999999999999</c:v>
                </c:pt>
                <c:pt idx="4928">
                  <c:v>1.4443999999999999</c:v>
                </c:pt>
                <c:pt idx="4929">
                  <c:v>1.4443999999999999</c:v>
                </c:pt>
                <c:pt idx="4930">
                  <c:v>1.4443999999999999</c:v>
                </c:pt>
                <c:pt idx="4931">
                  <c:v>1.4443999999999999</c:v>
                </c:pt>
                <c:pt idx="4932">
                  <c:v>1.4443999999999999</c:v>
                </c:pt>
                <c:pt idx="4933">
                  <c:v>1.4443999999999999</c:v>
                </c:pt>
                <c:pt idx="4934">
                  <c:v>1.4443999999999999</c:v>
                </c:pt>
                <c:pt idx="4935">
                  <c:v>1.4443999999999999</c:v>
                </c:pt>
                <c:pt idx="4936">
                  <c:v>1.4443999999999999</c:v>
                </c:pt>
                <c:pt idx="4937">
                  <c:v>1.4443999999999999</c:v>
                </c:pt>
                <c:pt idx="4938">
                  <c:v>1.4443999999999999</c:v>
                </c:pt>
                <c:pt idx="4939">
                  <c:v>1.4443999999999999</c:v>
                </c:pt>
                <c:pt idx="4940">
                  <c:v>1.4443999999999999</c:v>
                </c:pt>
                <c:pt idx="4941">
                  <c:v>1.4443999999999999</c:v>
                </c:pt>
                <c:pt idx="4942">
                  <c:v>1.4443999999999999</c:v>
                </c:pt>
                <c:pt idx="4943">
                  <c:v>1.4443999999999999</c:v>
                </c:pt>
                <c:pt idx="4944">
                  <c:v>1.4443999999999999</c:v>
                </c:pt>
                <c:pt idx="4945">
                  <c:v>1.4443999999999999</c:v>
                </c:pt>
                <c:pt idx="4946">
                  <c:v>1.4443999999999999</c:v>
                </c:pt>
                <c:pt idx="4947">
                  <c:v>1.4443999999999999</c:v>
                </c:pt>
                <c:pt idx="4948">
                  <c:v>1.4443999999999999</c:v>
                </c:pt>
                <c:pt idx="4949">
                  <c:v>1.4443999999999999</c:v>
                </c:pt>
                <c:pt idx="4950">
                  <c:v>1.4443999999999999</c:v>
                </c:pt>
                <c:pt idx="4951">
                  <c:v>1.4443999999999999</c:v>
                </c:pt>
                <c:pt idx="4952">
                  <c:v>1.4443999999999999</c:v>
                </c:pt>
                <c:pt idx="4953">
                  <c:v>1.4443999999999999</c:v>
                </c:pt>
                <c:pt idx="4954">
                  <c:v>1.4443999999999999</c:v>
                </c:pt>
                <c:pt idx="4955">
                  <c:v>1.4443999999999999</c:v>
                </c:pt>
                <c:pt idx="4956">
                  <c:v>1.4443999999999999</c:v>
                </c:pt>
                <c:pt idx="4957">
                  <c:v>1.4443999999999999</c:v>
                </c:pt>
                <c:pt idx="4958">
                  <c:v>1.4443999999999999</c:v>
                </c:pt>
                <c:pt idx="4959">
                  <c:v>1.4443999999999999</c:v>
                </c:pt>
                <c:pt idx="4960">
                  <c:v>1.4443999999999999</c:v>
                </c:pt>
                <c:pt idx="4961">
                  <c:v>1.4443999999999999</c:v>
                </c:pt>
                <c:pt idx="4962">
                  <c:v>1.4443999999999999</c:v>
                </c:pt>
                <c:pt idx="4963">
                  <c:v>1.4443999999999999</c:v>
                </c:pt>
                <c:pt idx="4964">
                  <c:v>1.4443999999999999</c:v>
                </c:pt>
                <c:pt idx="4965">
                  <c:v>1.4443999999999999</c:v>
                </c:pt>
                <c:pt idx="4966">
                  <c:v>1.4443999999999999</c:v>
                </c:pt>
                <c:pt idx="4967">
                  <c:v>1.4443999999999999</c:v>
                </c:pt>
                <c:pt idx="4968">
                  <c:v>1.4443999999999999</c:v>
                </c:pt>
                <c:pt idx="4969">
                  <c:v>1.4443999999999999</c:v>
                </c:pt>
                <c:pt idx="4970">
                  <c:v>1.4443999999999999</c:v>
                </c:pt>
                <c:pt idx="4971">
                  <c:v>1.4443999999999999</c:v>
                </c:pt>
                <c:pt idx="4972">
                  <c:v>1.4443999999999999</c:v>
                </c:pt>
                <c:pt idx="4973">
                  <c:v>1.4443999999999999</c:v>
                </c:pt>
                <c:pt idx="4974">
                  <c:v>1.4443999999999999</c:v>
                </c:pt>
                <c:pt idx="4975">
                  <c:v>1.4443999999999999</c:v>
                </c:pt>
                <c:pt idx="4976">
                  <c:v>1.4443999999999999</c:v>
                </c:pt>
                <c:pt idx="4977">
                  <c:v>1.4443999999999999</c:v>
                </c:pt>
                <c:pt idx="4978">
                  <c:v>1.4443999999999999</c:v>
                </c:pt>
                <c:pt idx="4979">
                  <c:v>1.4443999999999999</c:v>
                </c:pt>
                <c:pt idx="4980">
                  <c:v>1.4443999999999999</c:v>
                </c:pt>
                <c:pt idx="4981">
                  <c:v>1.4443999999999999</c:v>
                </c:pt>
                <c:pt idx="4982">
                  <c:v>1.4443999999999999</c:v>
                </c:pt>
                <c:pt idx="4983">
                  <c:v>1.4443999999999999</c:v>
                </c:pt>
                <c:pt idx="4984">
                  <c:v>1.4443999999999999</c:v>
                </c:pt>
                <c:pt idx="4985">
                  <c:v>1.4443999999999999</c:v>
                </c:pt>
                <c:pt idx="4986">
                  <c:v>1.4443999999999999</c:v>
                </c:pt>
                <c:pt idx="4987">
                  <c:v>1.4443999999999999</c:v>
                </c:pt>
                <c:pt idx="4988">
                  <c:v>1.4443999999999999</c:v>
                </c:pt>
                <c:pt idx="4989">
                  <c:v>1.4443999999999999</c:v>
                </c:pt>
                <c:pt idx="4990">
                  <c:v>1.4443999999999999</c:v>
                </c:pt>
                <c:pt idx="4991">
                  <c:v>1.4443999999999999</c:v>
                </c:pt>
                <c:pt idx="4992">
                  <c:v>1.4443999999999999</c:v>
                </c:pt>
                <c:pt idx="4993">
                  <c:v>1.4443999999999999</c:v>
                </c:pt>
                <c:pt idx="4994">
                  <c:v>1.4443999999999999</c:v>
                </c:pt>
                <c:pt idx="4995">
                  <c:v>1.4443999999999999</c:v>
                </c:pt>
                <c:pt idx="4996">
                  <c:v>1.4443999999999999</c:v>
                </c:pt>
                <c:pt idx="4997">
                  <c:v>1.4443999999999999</c:v>
                </c:pt>
                <c:pt idx="4998">
                  <c:v>1.4443999999999999</c:v>
                </c:pt>
                <c:pt idx="4999">
                  <c:v>1.4443999999999999</c:v>
                </c:pt>
                <c:pt idx="5000">
                  <c:v>1.4443999999999999</c:v>
                </c:pt>
                <c:pt idx="5001">
                  <c:v>1.4443999999999999</c:v>
                </c:pt>
                <c:pt idx="5002">
                  <c:v>1.4443999999999999</c:v>
                </c:pt>
                <c:pt idx="5003">
                  <c:v>1.4443999999999999</c:v>
                </c:pt>
                <c:pt idx="5004">
                  <c:v>1.4443999999999999</c:v>
                </c:pt>
                <c:pt idx="5005">
                  <c:v>1.4443999999999999</c:v>
                </c:pt>
                <c:pt idx="5006">
                  <c:v>1.4443999999999999</c:v>
                </c:pt>
                <c:pt idx="5007">
                  <c:v>1.4443999999999999</c:v>
                </c:pt>
                <c:pt idx="5008">
                  <c:v>1.4443999999999999</c:v>
                </c:pt>
                <c:pt idx="5009">
                  <c:v>1.4443999999999999</c:v>
                </c:pt>
                <c:pt idx="5010">
                  <c:v>1.4443999999999999</c:v>
                </c:pt>
                <c:pt idx="5011">
                  <c:v>1.4443999999999999</c:v>
                </c:pt>
                <c:pt idx="5012">
                  <c:v>1.4443999999999999</c:v>
                </c:pt>
                <c:pt idx="5013">
                  <c:v>1.4443999999999999</c:v>
                </c:pt>
                <c:pt idx="5014">
                  <c:v>1.4443999999999999</c:v>
                </c:pt>
                <c:pt idx="5015">
                  <c:v>1.4443999999999999</c:v>
                </c:pt>
                <c:pt idx="5016">
                  <c:v>1.4443999999999999</c:v>
                </c:pt>
                <c:pt idx="5017">
                  <c:v>1.4443999999999999</c:v>
                </c:pt>
                <c:pt idx="5018">
                  <c:v>1.4443999999999999</c:v>
                </c:pt>
                <c:pt idx="5019">
                  <c:v>1.4443999999999999</c:v>
                </c:pt>
                <c:pt idx="5020">
                  <c:v>1.4443999999999999</c:v>
                </c:pt>
                <c:pt idx="5021">
                  <c:v>1.4443999999999999</c:v>
                </c:pt>
                <c:pt idx="5022">
                  <c:v>1.4443999999999999</c:v>
                </c:pt>
                <c:pt idx="5023">
                  <c:v>1.4443999999999999</c:v>
                </c:pt>
                <c:pt idx="5024">
                  <c:v>1.4443999999999999</c:v>
                </c:pt>
                <c:pt idx="5025">
                  <c:v>1.4443999999999999</c:v>
                </c:pt>
                <c:pt idx="5026">
                  <c:v>1.4443999999999999</c:v>
                </c:pt>
                <c:pt idx="5027">
                  <c:v>1.4443999999999999</c:v>
                </c:pt>
                <c:pt idx="5028">
                  <c:v>1.4443999999999999</c:v>
                </c:pt>
                <c:pt idx="5029">
                  <c:v>1.4443999999999999</c:v>
                </c:pt>
                <c:pt idx="5030">
                  <c:v>1.4443999999999999</c:v>
                </c:pt>
                <c:pt idx="5031">
                  <c:v>1.4443999999999999</c:v>
                </c:pt>
                <c:pt idx="5032">
                  <c:v>1.4443999999999999</c:v>
                </c:pt>
                <c:pt idx="5033">
                  <c:v>1.4443999999999999</c:v>
                </c:pt>
                <c:pt idx="5034">
                  <c:v>1.4443999999999999</c:v>
                </c:pt>
                <c:pt idx="5035">
                  <c:v>1.4443999999999999</c:v>
                </c:pt>
                <c:pt idx="5036">
                  <c:v>1.4443999999999999</c:v>
                </c:pt>
                <c:pt idx="5037">
                  <c:v>1.4443999999999999</c:v>
                </c:pt>
                <c:pt idx="5038">
                  <c:v>1.4443999999999999</c:v>
                </c:pt>
                <c:pt idx="5039">
                  <c:v>1.4443999999999999</c:v>
                </c:pt>
                <c:pt idx="5040">
                  <c:v>1.4443999999999999</c:v>
                </c:pt>
                <c:pt idx="5041">
                  <c:v>1.4443999999999999</c:v>
                </c:pt>
                <c:pt idx="5042">
                  <c:v>1.4443999999999999</c:v>
                </c:pt>
                <c:pt idx="5043">
                  <c:v>1.4443999999999999</c:v>
                </c:pt>
                <c:pt idx="5044">
                  <c:v>1.4443999999999999</c:v>
                </c:pt>
                <c:pt idx="5045">
                  <c:v>1.4443999999999999</c:v>
                </c:pt>
                <c:pt idx="5046">
                  <c:v>1.4443999999999999</c:v>
                </c:pt>
                <c:pt idx="5047">
                  <c:v>1.4443999999999999</c:v>
                </c:pt>
                <c:pt idx="5048">
                  <c:v>1.4443999999999999</c:v>
                </c:pt>
                <c:pt idx="5049">
                  <c:v>1.4443999999999999</c:v>
                </c:pt>
                <c:pt idx="5050">
                  <c:v>1.4443999999999999</c:v>
                </c:pt>
                <c:pt idx="5051">
                  <c:v>1.4443999999999999</c:v>
                </c:pt>
                <c:pt idx="5052">
                  <c:v>1.4443999999999999</c:v>
                </c:pt>
                <c:pt idx="5053">
                  <c:v>1.4443999999999999</c:v>
                </c:pt>
                <c:pt idx="5054">
                  <c:v>1.4443999999999999</c:v>
                </c:pt>
                <c:pt idx="5055">
                  <c:v>1.4443999999999999</c:v>
                </c:pt>
                <c:pt idx="5056">
                  <c:v>1.4443999999999999</c:v>
                </c:pt>
                <c:pt idx="5057">
                  <c:v>1.4443999999999999</c:v>
                </c:pt>
                <c:pt idx="5058">
                  <c:v>1.4443999999999999</c:v>
                </c:pt>
                <c:pt idx="5059">
                  <c:v>1.4443999999999999</c:v>
                </c:pt>
                <c:pt idx="5060">
                  <c:v>1.4443999999999999</c:v>
                </c:pt>
                <c:pt idx="5061">
                  <c:v>1.4443999999999999</c:v>
                </c:pt>
                <c:pt idx="5062">
                  <c:v>1.4443999999999999</c:v>
                </c:pt>
                <c:pt idx="5063">
                  <c:v>1.4443999999999999</c:v>
                </c:pt>
                <c:pt idx="5064">
                  <c:v>1.4443999999999999</c:v>
                </c:pt>
                <c:pt idx="5065">
                  <c:v>1.4443999999999999</c:v>
                </c:pt>
                <c:pt idx="5066">
                  <c:v>1.4443999999999999</c:v>
                </c:pt>
                <c:pt idx="5067">
                  <c:v>1.4443999999999999</c:v>
                </c:pt>
                <c:pt idx="5068">
                  <c:v>1.4443999999999999</c:v>
                </c:pt>
                <c:pt idx="5069">
                  <c:v>1.4443999999999999</c:v>
                </c:pt>
                <c:pt idx="5070">
                  <c:v>1.4443999999999999</c:v>
                </c:pt>
                <c:pt idx="5071">
                  <c:v>1.4443999999999999</c:v>
                </c:pt>
                <c:pt idx="5072">
                  <c:v>1.4443999999999999</c:v>
                </c:pt>
                <c:pt idx="5073">
                  <c:v>1.4443999999999999</c:v>
                </c:pt>
                <c:pt idx="5074">
                  <c:v>1.4443999999999999</c:v>
                </c:pt>
                <c:pt idx="5075">
                  <c:v>1.4443999999999999</c:v>
                </c:pt>
                <c:pt idx="5076">
                  <c:v>1.4443999999999999</c:v>
                </c:pt>
                <c:pt idx="5077">
                  <c:v>1.4443999999999999</c:v>
                </c:pt>
                <c:pt idx="5078">
                  <c:v>1.4443999999999999</c:v>
                </c:pt>
                <c:pt idx="5079">
                  <c:v>1.4443999999999999</c:v>
                </c:pt>
                <c:pt idx="5080">
                  <c:v>1.4443999999999999</c:v>
                </c:pt>
                <c:pt idx="5081">
                  <c:v>1.4443999999999999</c:v>
                </c:pt>
                <c:pt idx="5082">
                  <c:v>1.4443999999999999</c:v>
                </c:pt>
                <c:pt idx="5083">
                  <c:v>1.4443999999999999</c:v>
                </c:pt>
                <c:pt idx="5084">
                  <c:v>1.4443999999999999</c:v>
                </c:pt>
                <c:pt idx="5085">
                  <c:v>1.4443999999999999</c:v>
                </c:pt>
                <c:pt idx="5086">
                  <c:v>1.4443999999999999</c:v>
                </c:pt>
                <c:pt idx="5087">
                  <c:v>1.4443999999999999</c:v>
                </c:pt>
                <c:pt idx="5088">
                  <c:v>1.4443999999999999</c:v>
                </c:pt>
                <c:pt idx="5089">
                  <c:v>1.4443999999999999</c:v>
                </c:pt>
                <c:pt idx="5090">
                  <c:v>1.5556000000000001</c:v>
                </c:pt>
                <c:pt idx="5091">
                  <c:v>1.5556000000000001</c:v>
                </c:pt>
                <c:pt idx="5092">
                  <c:v>1.5556000000000001</c:v>
                </c:pt>
                <c:pt idx="5093">
                  <c:v>1.5556000000000001</c:v>
                </c:pt>
                <c:pt idx="5094">
                  <c:v>1.5556000000000001</c:v>
                </c:pt>
                <c:pt idx="5095">
                  <c:v>1.5556000000000001</c:v>
                </c:pt>
                <c:pt idx="5096">
                  <c:v>1.5556000000000001</c:v>
                </c:pt>
                <c:pt idx="5097">
                  <c:v>1.5556000000000001</c:v>
                </c:pt>
                <c:pt idx="5098">
                  <c:v>1.5556000000000001</c:v>
                </c:pt>
                <c:pt idx="5099">
                  <c:v>1.5556000000000001</c:v>
                </c:pt>
                <c:pt idx="5100">
                  <c:v>1.5556000000000001</c:v>
                </c:pt>
                <c:pt idx="5101">
                  <c:v>1.5556000000000001</c:v>
                </c:pt>
                <c:pt idx="5102">
                  <c:v>1.5556000000000001</c:v>
                </c:pt>
                <c:pt idx="5103">
                  <c:v>1.5556000000000001</c:v>
                </c:pt>
                <c:pt idx="5104">
                  <c:v>1.5556000000000001</c:v>
                </c:pt>
                <c:pt idx="5105">
                  <c:v>1.5556000000000001</c:v>
                </c:pt>
                <c:pt idx="5106">
                  <c:v>1.5556000000000001</c:v>
                </c:pt>
                <c:pt idx="5107">
                  <c:v>1.5556000000000001</c:v>
                </c:pt>
                <c:pt idx="5108">
                  <c:v>1.5556000000000001</c:v>
                </c:pt>
                <c:pt idx="5109">
                  <c:v>1.5556000000000001</c:v>
                </c:pt>
                <c:pt idx="5110">
                  <c:v>1.5556000000000001</c:v>
                </c:pt>
                <c:pt idx="5111">
                  <c:v>1.5556000000000001</c:v>
                </c:pt>
                <c:pt idx="5112">
                  <c:v>1.5556000000000001</c:v>
                </c:pt>
                <c:pt idx="5113">
                  <c:v>1.5556000000000001</c:v>
                </c:pt>
                <c:pt idx="5114">
                  <c:v>1.5556000000000001</c:v>
                </c:pt>
                <c:pt idx="5115">
                  <c:v>1.5556000000000001</c:v>
                </c:pt>
                <c:pt idx="5116">
                  <c:v>1.5556000000000001</c:v>
                </c:pt>
                <c:pt idx="5117">
                  <c:v>1.5556000000000001</c:v>
                </c:pt>
                <c:pt idx="5118">
                  <c:v>1.5556000000000001</c:v>
                </c:pt>
                <c:pt idx="5119">
                  <c:v>1.5556000000000001</c:v>
                </c:pt>
                <c:pt idx="5120">
                  <c:v>1.5556000000000001</c:v>
                </c:pt>
                <c:pt idx="5121">
                  <c:v>1.5556000000000001</c:v>
                </c:pt>
                <c:pt idx="5122">
                  <c:v>1.5556000000000001</c:v>
                </c:pt>
                <c:pt idx="5123">
                  <c:v>1.5556000000000001</c:v>
                </c:pt>
                <c:pt idx="5124">
                  <c:v>1.5556000000000001</c:v>
                </c:pt>
                <c:pt idx="5125">
                  <c:v>1.5556000000000001</c:v>
                </c:pt>
                <c:pt idx="5126">
                  <c:v>1.5556000000000001</c:v>
                </c:pt>
                <c:pt idx="5127">
                  <c:v>1.5556000000000001</c:v>
                </c:pt>
                <c:pt idx="5128">
                  <c:v>1.5556000000000001</c:v>
                </c:pt>
                <c:pt idx="5129">
                  <c:v>1.5556000000000001</c:v>
                </c:pt>
                <c:pt idx="5130">
                  <c:v>1.5556000000000001</c:v>
                </c:pt>
                <c:pt idx="5131">
                  <c:v>1.5556000000000001</c:v>
                </c:pt>
                <c:pt idx="5132">
                  <c:v>1.5556000000000001</c:v>
                </c:pt>
                <c:pt idx="5133">
                  <c:v>1.5556000000000001</c:v>
                </c:pt>
                <c:pt idx="5134">
                  <c:v>1.5556000000000001</c:v>
                </c:pt>
                <c:pt idx="5135">
                  <c:v>1.5556000000000001</c:v>
                </c:pt>
                <c:pt idx="5136">
                  <c:v>1.5556000000000001</c:v>
                </c:pt>
                <c:pt idx="5137">
                  <c:v>1.5556000000000001</c:v>
                </c:pt>
                <c:pt idx="5138">
                  <c:v>1.5556000000000001</c:v>
                </c:pt>
                <c:pt idx="5139">
                  <c:v>1.5556000000000001</c:v>
                </c:pt>
                <c:pt idx="5140">
                  <c:v>1.5556000000000001</c:v>
                </c:pt>
                <c:pt idx="5141">
                  <c:v>1.5556000000000001</c:v>
                </c:pt>
                <c:pt idx="5142">
                  <c:v>1.5556000000000001</c:v>
                </c:pt>
                <c:pt idx="5143">
                  <c:v>1.5556000000000001</c:v>
                </c:pt>
                <c:pt idx="5144">
                  <c:v>1.5556000000000001</c:v>
                </c:pt>
                <c:pt idx="5145">
                  <c:v>1.5556000000000001</c:v>
                </c:pt>
                <c:pt idx="5146">
                  <c:v>1.5556000000000001</c:v>
                </c:pt>
                <c:pt idx="5147">
                  <c:v>1.5556000000000001</c:v>
                </c:pt>
                <c:pt idx="5148">
                  <c:v>1.5556000000000001</c:v>
                </c:pt>
                <c:pt idx="5149">
                  <c:v>1.5556000000000001</c:v>
                </c:pt>
                <c:pt idx="5150">
                  <c:v>1.5556000000000001</c:v>
                </c:pt>
                <c:pt idx="5151">
                  <c:v>1.5556000000000001</c:v>
                </c:pt>
                <c:pt idx="5152">
                  <c:v>1.5556000000000001</c:v>
                </c:pt>
                <c:pt idx="5153">
                  <c:v>1.5556000000000001</c:v>
                </c:pt>
                <c:pt idx="5154">
                  <c:v>1.5556000000000001</c:v>
                </c:pt>
                <c:pt idx="5155">
                  <c:v>1.5556000000000001</c:v>
                </c:pt>
                <c:pt idx="5156">
                  <c:v>1.5556000000000001</c:v>
                </c:pt>
                <c:pt idx="5157">
                  <c:v>1.5556000000000001</c:v>
                </c:pt>
                <c:pt idx="5158">
                  <c:v>1.5556000000000001</c:v>
                </c:pt>
                <c:pt idx="5159">
                  <c:v>1.5556000000000001</c:v>
                </c:pt>
                <c:pt idx="5160">
                  <c:v>1.5556000000000001</c:v>
                </c:pt>
                <c:pt idx="5161">
                  <c:v>1.5556000000000001</c:v>
                </c:pt>
                <c:pt idx="5162">
                  <c:v>1.5556000000000001</c:v>
                </c:pt>
                <c:pt idx="5163">
                  <c:v>1.5556000000000001</c:v>
                </c:pt>
                <c:pt idx="5164">
                  <c:v>1.5556000000000001</c:v>
                </c:pt>
                <c:pt idx="5165">
                  <c:v>1.5556000000000001</c:v>
                </c:pt>
                <c:pt idx="5166">
                  <c:v>1.5556000000000001</c:v>
                </c:pt>
                <c:pt idx="5167">
                  <c:v>1.5556000000000001</c:v>
                </c:pt>
                <c:pt idx="5168">
                  <c:v>1.5556000000000001</c:v>
                </c:pt>
                <c:pt idx="5169">
                  <c:v>1.5556000000000001</c:v>
                </c:pt>
                <c:pt idx="5170">
                  <c:v>1.5556000000000001</c:v>
                </c:pt>
                <c:pt idx="5171">
                  <c:v>1.5556000000000001</c:v>
                </c:pt>
                <c:pt idx="5172">
                  <c:v>1.5556000000000001</c:v>
                </c:pt>
                <c:pt idx="5173">
                  <c:v>1.5556000000000001</c:v>
                </c:pt>
                <c:pt idx="5174">
                  <c:v>1.5556000000000001</c:v>
                </c:pt>
                <c:pt idx="5175">
                  <c:v>1.5556000000000001</c:v>
                </c:pt>
                <c:pt idx="5176">
                  <c:v>1.5556000000000001</c:v>
                </c:pt>
                <c:pt idx="5177">
                  <c:v>1.5556000000000001</c:v>
                </c:pt>
                <c:pt idx="5178">
                  <c:v>1.5556000000000001</c:v>
                </c:pt>
                <c:pt idx="5179">
                  <c:v>1.5556000000000001</c:v>
                </c:pt>
                <c:pt idx="5180">
                  <c:v>1.5556000000000001</c:v>
                </c:pt>
                <c:pt idx="5181">
                  <c:v>1.5556000000000001</c:v>
                </c:pt>
                <c:pt idx="5182">
                  <c:v>1.5556000000000001</c:v>
                </c:pt>
                <c:pt idx="5183">
                  <c:v>1.5556000000000001</c:v>
                </c:pt>
                <c:pt idx="5184">
                  <c:v>1.5556000000000001</c:v>
                </c:pt>
                <c:pt idx="5185">
                  <c:v>1.5556000000000001</c:v>
                </c:pt>
                <c:pt idx="5186">
                  <c:v>1.5556000000000001</c:v>
                </c:pt>
                <c:pt idx="5187">
                  <c:v>1.5556000000000001</c:v>
                </c:pt>
                <c:pt idx="5188">
                  <c:v>1.5556000000000001</c:v>
                </c:pt>
                <c:pt idx="5189">
                  <c:v>1.5556000000000001</c:v>
                </c:pt>
                <c:pt idx="5190">
                  <c:v>1.5556000000000001</c:v>
                </c:pt>
                <c:pt idx="5191">
                  <c:v>1.5556000000000001</c:v>
                </c:pt>
                <c:pt idx="5192">
                  <c:v>1.5556000000000001</c:v>
                </c:pt>
                <c:pt idx="5193">
                  <c:v>1.5556000000000001</c:v>
                </c:pt>
                <c:pt idx="5194">
                  <c:v>1.5556000000000001</c:v>
                </c:pt>
                <c:pt idx="5195">
                  <c:v>1.5556000000000001</c:v>
                </c:pt>
                <c:pt idx="5196">
                  <c:v>1.5556000000000001</c:v>
                </c:pt>
                <c:pt idx="5197">
                  <c:v>1.5556000000000001</c:v>
                </c:pt>
                <c:pt idx="5198">
                  <c:v>1.5556000000000001</c:v>
                </c:pt>
                <c:pt idx="5199">
                  <c:v>1.5556000000000001</c:v>
                </c:pt>
                <c:pt idx="5200">
                  <c:v>1.5556000000000001</c:v>
                </c:pt>
                <c:pt idx="5201">
                  <c:v>1.5556000000000001</c:v>
                </c:pt>
                <c:pt idx="5202">
                  <c:v>1.5556000000000001</c:v>
                </c:pt>
                <c:pt idx="5203">
                  <c:v>1.5556000000000001</c:v>
                </c:pt>
                <c:pt idx="5204">
                  <c:v>1.5556000000000001</c:v>
                </c:pt>
                <c:pt idx="5205">
                  <c:v>1.5556000000000001</c:v>
                </c:pt>
                <c:pt idx="5206">
                  <c:v>1.5556000000000001</c:v>
                </c:pt>
                <c:pt idx="5207">
                  <c:v>1.5556000000000001</c:v>
                </c:pt>
                <c:pt idx="5208">
                  <c:v>1.6667000000000001</c:v>
                </c:pt>
                <c:pt idx="5209">
                  <c:v>1.6667000000000001</c:v>
                </c:pt>
                <c:pt idx="5210">
                  <c:v>1.6667000000000001</c:v>
                </c:pt>
                <c:pt idx="5211">
                  <c:v>1.6667000000000001</c:v>
                </c:pt>
                <c:pt idx="5212">
                  <c:v>1.6667000000000001</c:v>
                </c:pt>
                <c:pt idx="5213">
                  <c:v>1.6667000000000001</c:v>
                </c:pt>
                <c:pt idx="5214">
                  <c:v>1.6667000000000001</c:v>
                </c:pt>
                <c:pt idx="5215">
                  <c:v>1.6667000000000001</c:v>
                </c:pt>
                <c:pt idx="5216">
                  <c:v>1.6667000000000001</c:v>
                </c:pt>
                <c:pt idx="5217">
                  <c:v>1.6667000000000001</c:v>
                </c:pt>
                <c:pt idx="5218">
                  <c:v>1.6667000000000001</c:v>
                </c:pt>
                <c:pt idx="5219">
                  <c:v>1.6667000000000001</c:v>
                </c:pt>
                <c:pt idx="5220">
                  <c:v>1.6667000000000001</c:v>
                </c:pt>
                <c:pt idx="5221">
                  <c:v>1.6667000000000001</c:v>
                </c:pt>
                <c:pt idx="5222">
                  <c:v>1.6667000000000001</c:v>
                </c:pt>
                <c:pt idx="5223">
                  <c:v>1.6667000000000001</c:v>
                </c:pt>
                <c:pt idx="5224">
                  <c:v>1.6667000000000001</c:v>
                </c:pt>
                <c:pt idx="5225">
                  <c:v>1.6667000000000001</c:v>
                </c:pt>
                <c:pt idx="5226">
                  <c:v>1.6667000000000001</c:v>
                </c:pt>
                <c:pt idx="5227">
                  <c:v>1.6667000000000001</c:v>
                </c:pt>
                <c:pt idx="5228">
                  <c:v>1.6667000000000001</c:v>
                </c:pt>
                <c:pt idx="5229">
                  <c:v>1.6667000000000001</c:v>
                </c:pt>
                <c:pt idx="5230">
                  <c:v>1.6667000000000001</c:v>
                </c:pt>
                <c:pt idx="5231">
                  <c:v>1.6667000000000001</c:v>
                </c:pt>
                <c:pt idx="5232">
                  <c:v>1.6667000000000001</c:v>
                </c:pt>
                <c:pt idx="5233">
                  <c:v>1.6667000000000001</c:v>
                </c:pt>
                <c:pt idx="5234">
                  <c:v>1.6667000000000001</c:v>
                </c:pt>
                <c:pt idx="5235">
                  <c:v>1.6667000000000001</c:v>
                </c:pt>
                <c:pt idx="5236">
                  <c:v>1.6667000000000001</c:v>
                </c:pt>
                <c:pt idx="5237">
                  <c:v>1.6667000000000001</c:v>
                </c:pt>
                <c:pt idx="5238">
                  <c:v>1.6667000000000001</c:v>
                </c:pt>
                <c:pt idx="5239">
                  <c:v>1.6667000000000001</c:v>
                </c:pt>
                <c:pt idx="5240">
                  <c:v>1.6667000000000001</c:v>
                </c:pt>
                <c:pt idx="5241">
                  <c:v>1.6667000000000001</c:v>
                </c:pt>
                <c:pt idx="5242">
                  <c:v>1.6667000000000001</c:v>
                </c:pt>
                <c:pt idx="5243">
                  <c:v>1.6667000000000001</c:v>
                </c:pt>
                <c:pt idx="5244">
                  <c:v>1.6667000000000001</c:v>
                </c:pt>
                <c:pt idx="5245">
                  <c:v>1.6667000000000001</c:v>
                </c:pt>
                <c:pt idx="5246">
                  <c:v>1.6667000000000001</c:v>
                </c:pt>
                <c:pt idx="5247">
                  <c:v>1.6667000000000001</c:v>
                </c:pt>
                <c:pt idx="5248">
                  <c:v>1.6667000000000001</c:v>
                </c:pt>
                <c:pt idx="5249">
                  <c:v>1.6667000000000001</c:v>
                </c:pt>
                <c:pt idx="5250">
                  <c:v>1.6667000000000001</c:v>
                </c:pt>
                <c:pt idx="5251">
                  <c:v>1.6667000000000001</c:v>
                </c:pt>
                <c:pt idx="5252">
                  <c:v>1.6667000000000001</c:v>
                </c:pt>
                <c:pt idx="5253">
                  <c:v>1.6667000000000001</c:v>
                </c:pt>
                <c:pt idx="5254">
                  <c:v>1.6667000000000001</c:v>
                </c:pt>
                <c:pt idx="5255">
                  <c:v>1.6667000000000001</c:v>
                </c:pt>
                <c:pt idx="5256">
                  <c:v>1.6667000000000001</c:v>
                </c:pt>
                <c:pt idx="5257">
                  <c:v>1.6667000000000001</c:v>
                </c:pt>
                <c:pt idx="5258">
                  <c:v>1.6667000000000001</c:v>
                </c:pt>
                <c:pt idx="5259">
                  <c:v>1.6667000000000001</c:v>
                </c:pt>
                <c:pt idx="5260">
                  <c:v>1.6667000000000001</c:v>
                </c:pt>
                <c:pt idx="5261">
                  <c:v>1.6667000000000001</c:v>
                </c:pt>
                <c:pt idx="5262">
                  <c:v>1.6667000000000001</c:v>
                </c:pt>
                <c:pt idx="5263">
                  <c:v>1.6667000000000001</c:v>
                </c:pt>
                <c:pt idx="5264">
                  <c:v>1.6667000000000001</c:v>
                </c:pt>
                <c:pt idx="5265">
                  <c:v>1.6667000000000001</c:v>
                </c:pt>
                <c:pt idx="5266">
                  <c:v>1.6667000000000001</c:v>
                </c:pt>
                <c:pt idx="5267">
                  <c:v>1.6667000000000001</c:v>
                </c:pt>
                <c:pt idx="5268">
                  <c:v>1.6667000000000001</c:v>
                </c:pt>
                <c:pt idx="5269">
                  <c:v>1.6667000000000001</c:v>
                </c:pt>
                <c:pt idx="5270">
                  <c:v>1.6667000000000001</c:v>
                </c:pt>
                <c:pt idx="5271">
                  <c:v>1.6667000000000001</c:v>
                </c:pt>
                <c:pt idx="5272">
                  <c:v>1.6667000000000001</c:v>
                </c:pt>
                <c:pt idx="5273">
                  <c:v>1.6667000000000001</c:v>
                </c:pt>
                <c:pt idx="5274">
                  <c:v>1.6667000000000001</c:v>
                </c:pt>
                <c:pt idx="5275">
                  <c:v>1.6667000000000001</c:v>
                </c:pt>
                <c:pt idx="5276">
                  <c:v>1.6667000000000001</c:v>
                </c:pt>
                <c:pt idx="5277">
                  <c:v>1.6667000000000001</c:v>
                </c:pt>
                <c:pt idx="5278">
                  <c:v>1.6667000000000001</c:v>
                </c:pt>
                <c:pt idx="5279">
                  <c:v>1.6667000000000001</c:v>
                </c:pt>
                <c:pt idx="5280">
                  <c:v>1.6667000000000001</c:v>
                </c:pt>
                <c:pt idx="5281">
                  <c:v>1.6667000000000001</c:v>
                </c:pt>
                <c:pt idx="5282">
                  <c:v>1.6667000000000001</c:v>
                </c:pt>
                <c:pt idx="5283">
                  <c:v>1.6667000000000001</c:v>
                </c:pt>
                <c:pt idx="5284">
                  <c:v>1.6667000000000001</c:v>
                </c:pt>
                <c:pt idx="5285">
                  <c:v>1.6667000000000001</c:v>
                </c:pt>
                <c:pt idx="5286">
                  <c:v>1.6667000000000001</c:v>
                </c:pt>
                <c:pt idx="5287">
                  <c:v>1.6667000000000001</c:v>
                </c:pt>
                <c:pt idx="5288">
                  <c:v>1.6667000000000001</c:v>
                </c:pt>
                <c:pt idx="5289">
                  <c:v>1.6667000000000001</c:v>
                </c:pt>
                <c:pt idx="5290">
                  <c:v>1.6667000000000001</c:v>
                </c:pt>
                <c:pt idx="5291">
                  <c:v>1.6667000000000001</c:v>
                </c:pt>
                <c:pt idx="5292">
                  <c:v>1.6667000000000001</c:v>
                </c:pt>
                <c:pt idx="5293">
                  <c:v>1.6667000000000001</c:v>
                </c:pt>
                <c:pt idx="5294">
                  <c:v>1.6667000000000001</c:v>
                </c:pt>
                <c:pt idx="5295">
                  <c:v>1.6667000000000001</c:v>
                </c:pt>
                <c:pt idx="5296">
                  <c:v>1.6667000000000001</c:v>
                </c:pt>
                <c:pt idx="5297">
                  <c:v>1.6667000000000001</c:v>
                </c:pt>
                <c:pt idx="5298">
                  <c:v>1.6667000000000001</c:v>
                </c:pt>
                <c:pt idx="5299">
                  <c:v>1.6667000000000001</c:v>
                </c:pt>
                <c:pt idx="5300">
                  <c:v>1.6667000000000001</c:v>
                </c:pt>
                <c:pt idx="5301">
                  <c:v>1.6667000000000001</c:v>
                </c:pt>
                <c:pt idx="5302">
                  <c:v>1.6667000000000001</c:v>
                </c:pt>
                <c:pt idx="5303">
                  <c:v>1.6667000000000001</c:v>
                </c:pt>
                <c:pt idx="5304">
                  <c:v>1.6667000000000001</c:v>
                </c:pt>
                <c:pt idx="5305">
                  <c:v>1.6667000000000001</c:v>
                </c:pt>
                <c:pt idx="5306">
                  <c:v>1.6667000000000001</c:v>
                </c:pt>
                <c:pt idx="5307">
                  <c:v>1.6667000000000001</c:v>
                </c:pt>
                <c:pt idx="5308">
                  <c:v>1.6667000000000001</c:v>
                </c:pt>
                <c:pt idx="5309">
                  <c:v>1.6667000000000001</c:v>
                </c:pt>
                <c:pt idx="5310">
                  <c:v>1.6667000000000001</c:v>
                </c:pt>
                <c:pt idx="5311">
                  <c:v>1.6667000000000001</c:v>
                </c:pt>
                <c:pt idx="5312">
                  <c:v>1.6667000000000001</c:v>
                </c:pt>
                <c:pt idx="5313">
                  <c:v>1.6667000000000001</c:v>
                </c:pt>
                <c:pt idx="5314">
                  <c:v>1.6667000000000001</c:v>
                </c:pt>
                <c:pt idx="5315">
                  <c:v>1.6667000000000001</c:v>
                </c:pt>
                <c:pt idx="5316">
                  <c:v>1.6667000000000001</c:v>
                </c:pt>
                <c:pt idx="5317">
                  <c:v>1.6667000000000001</c:v>
                </c:pt>
                <c:pt idx="5318">
                  <c:v>1.6667000000000001</c:v>
                </c:pt>
                <c:pt idx="5319">
                  <c:v>1.6667000000000001</c:v>
                </c:pt>
                <c:pt idx="5320">
                  <c:v>1.6667000000000001</c:v>
                </c:pt>
                <c:pt idx="5321">
                  <c:v>1.6667000000000001</c:v>
                </c:pt>
                <c:pt idx="5322">
                  <c:v>1.6667000000000001</c:v>
                </c:pt>
                <c:pt idx="5323">
                  <c:v>1.6667000000000001</c:v>
                </c:pt>
                <c:pt idx="5324">
                  <c:v>1.6667000000000001</c:v>
                </c:pt>
                <c:pt idx="5325">
                  <c:v>1.6667000000000001</c:v>
                </c:pt>
                <c:pt idx="5326">
                  <c:v>1.6667000000000001</c:v>
                </c:pt>
                <c:pt idx="5327">
                  <c:v>1.6667000000000001</c:v>
                </c:pt>
                <c:pt idx="5328">
                  <c:v>1.6667000000000001</c:v>
                </c:pt>
                <c:pt idx="5329">
                  <c:v>1.6667000000000001</c:v>
                </c:pt>
                <c:pt idx="5330">
                  <c:v>1.6667000000000001</c:v>
                </c:pt>
                <c:pt idx="5331">
                  <c:v>1.6667000000000001</c:v>
                </c:pt>
                <c:pt idx="5332">
                  <c:v>1.6667000000000001</c:v>
                </c:pt>
                <c:pt idx="5333">
                  <c:v>1.6667000000000001</c:v>
                </c:pt>
                <c:pt idx="5334">
                  <c:v>1.6667000000000001</c:v>
                </c:pt>
                <c:pt idx="5335">
                  <c:v>1.6667000000000001</c:v>
                </c:pt>
                <c:pt idx="5336">
                  <c:v>1.6667000000000001</c:v>
                </c:pt>
                <c:pt idx="5337">
                  <c:v>1.6667000000000001</c:v>
                </c:pt>
                <c:pt idx="5338">
                  <c:v>1.6667000000000001</c:v>
                </c:pt>
                <c:pt idx="5339">
                  <c:v>1.6667000000000001</c:v>
                </c:pt>
                <c:pt idx="5340">
                  <c:v>1.6667000000000001</c:v>
                </c:pt>
                <c:pt idx="5341">
                  <c:v>1.6667000000000001</c:v>
                </c:pt>
                <c:pt idx="5342">
                  <c:v>1.6667000000000001</c:v>
                </c:pt>
                <c:pt idx="5343">
                  <c:v>1.7778</c:v>
                </c:pt>
                <c:pt idx="5344">
                  <c:v>1.7778</c:v>
                </c:pt>
                <c:pt idx="5345">
                  <c:v>1.7778</c:v>
                </c:pt>
                <c:pt idx="5346">
                  <c:v>1.7778</c:v>
                </c:pt>
                <c:pt idx="5347">
                  <c:v>1.7778</c:v>
                </c:pt>
                <c:pt idx="5348">
                  <c:v>1.7778</c:v>
                </c:pt>
                <c:pt idx="5349">
                  <c:v>1.7778</c:v>
                </c:pt>
                <c:pt idx="5350">
                  <c:v>1.7778</c:v>
                </c:pt>
                <c:pt idx="5351">
                  <c:v>1.7778</c:v>
                </c:pt>
                <c:pt idx="5352">
                  <c:v>1.7778</c:v>
                </c:pt>
                <c:pt idx="5353">
                  <c:v>1.7778</c:v>
                </c:pt>
                <c:pt idx="5354">
                  <c:v>1.7778</c:v>
                </c:pt>
                <c:pt idx="5355">
                  <c:v>1.7778</c:v>
                </c:pt>
                <c:pt idx="5356">
                  <c:v>1.7778</c:v>
                </c:pt>
                <c:pt idx="5357">
                  <c:v>1.7778</c:v>
                </c:pt>
                <c:pt idx="5358">
                  <c:v>1.7778</c:v>
                </c:pt>
                <c:pt idx="5359">
                  <c:v>1.7778</c:v>
                </c:pt>
                <c:pt idx="5360">
                  <c:v>1.7778</c:v>
                </c:pt>
                <c:pt idx="5361">
                  <c:v>1.7778</c:v>
                </c:pt>
                <c:pt idx="5362">
                  <c:v>1.7778</c:v>
                </c:pt>
                <c:pt idx="5363">
                  <c:v>1.7778</c:v>
                </c:pt>
                <c:pt idx="5364">
                  <c:v>1.7778</c:v>
                </c:pt>
                <c:pt idx="5365">
                  <c:v>1.7778</c:v>
                </c:pt>
                <c:pt idx="5366">
                  <c:v>1.7778</c:v>
                </c:pt>
                <c:pt idx="5367">
                  <c:v>1.7778</c:v>
                </c:pt>
                <c:pt idx="5368">
                  <c:v>1.7778</c:v>
                </c:pt>
                <c:pt idx="5369">
                  <c:v>1.7778</c:v>
                </c:pt>
                <c:pt idx="5370">
                  <c:v>1.7778</c:v>
                </c:pt>
                <c:pt idx="5371">
                  <c:v>1.7778</c:v>
                </c:pt>
                <c:pt idx="5372">
                  <c:v>1.7778</c:v>
                </c:pt>
                <c:pt idx="5373">
                  <c:v>1.7778</c:v>
                </c:pt>
                <c:pt idx="5374">
                  <c:v>1.7778</c:v>
                </c:pt>
                <c:pt idx="5375">
                  <c:v>1.7778</c:v>
                </c:pt>
                <c:pt idx="5376">
                  <c:v>1.7778</c:v>
                </c:pt>
                <c:pt idx="5377">
                  <c:v>1.7778</c:v>
                </c:pt>
                <c:pt idx="5378">
                  <c:v>1.7778</c:v>
                </c:pt>
                <c:pt idx="5379">
                  <c:v>1.7778</c:v>
                </c:pt>
                <c:pt idx="5380">
                  <c:v>1.7778</c:v>
                </c:pt>
                <c:pt idx="5381">
                  <c:v>1.7778</c:v>
                </c:pt>
                <c:pt idx="5382">
                  <c:v>1.7778</c:v>
                </c:pt>
                <c:pt idx="5383">
                  <c:v>1.7778</c:v>
                </c:pt>
                <c:pt idx="5384">
                  <c:v>1.7778</c:v>
                </c:pt>
                <c:pt idx="5385">
                  <c:v>1.7778</c:v>
                </c:pt>
                <c:pt idx="5386">
                  <c:v>1.7778</c:v>
                </c:pt>
                <c:pt idx="5387">
                  <c:v>1.7778</c:v>
                </c:pt>
                <c:pt idx="5388">
                  <c:v>1.7778</c:v>
                </c:pt>
                <c:pt idx="5389">
                  <c:v>1.7778</c:v>
                </c:pt>
                <c:pt idx="5390">
                  <c:v>1.7778</c:v>
                </c:pt>
                <c:pt idx="5391">
                  <c:v>1.7778</c:v>
                </c:pt>
                <c:pt idx="5392">
                  <c:v>1.7778</c:v>
                </c:pt>
                <c:pt idx="5393">
                  <c:v>1.7778</c:v>
                </c:pt>
                <c:pt idx="5394">
                  <c:v>1.7778</c:v>
                </c:pt>
                <c:pt idx="5395">
                  <c:v>1.7778</c:v>
                </c:pt>
                <c:pt idx="5396">
                  <c:v>1.7778</c:v>
                </c:pt>
                <c:pt idx="5397">
                  <c:v>1.7778</c:v>
                </c:pt>
                <c:pt idx="5398">
                  <c:v>1.7778</c:v>
                </c:pt>
                <c:pt idx="5399">
                  <c:v>1.7778</c:v>
                </c:pt>
                <c:pt idx="5400">
                  <c:v>1.7778</c:v>
                </c:pt>
                <c:pt idx="5401">
                  <c:v>1.7778</c:v>
                </c:pt>
                <c:pt idx="5402">
                  <c:v>1.7778</c:v>
                </c:pt>
                <c:pt idx="5403">
                  <c:v>1.7778</c:v>
                </c:pt>
                <c:pt idx="5404">
                  <c:v>1.7778</c:v>
                </c:pt>
                <c:pt idx="5405">
                  <c:v>1.7778</c:v>
                </c:pt>
                <c:pt idx="5406">
                  <c:v>1.7778</c:v>
                </c:pt>
                <c:pt idx="5407">
                  <c:v>1.7778</c:v>
                </c:pt>
                <c:pt idx="5408">
                  <c:v>1.7778</c:v>
                </c:pt>
                <c:pt idx="5409">
                  <c:v>1.7778</c:v>
                </c:pt>
                <c:pt idx="5410">
                  <c:v>1.7778</c:v>
                </c:pt>
                <c:pt idx="5411">
                  <c:v>1.7778</c:v>
                </c:pt>
                <c:pt idx="5412">
                  <c:v>1.7778</c:v>
                </c:pt>
                <c:pt idx="5413">
                  <c:v>1.7778</c:v>
                </c:pt>
                <c:pt idx="5414">
                  <c:v>1.7778</c:v>
                </c:pt>
                <c:pt idx="5415">
                  <c:v>1.7778</c:v>
                </c:pt>
                <c:pt idx="5416">
                  <c:v>1.7778</c:v>
                </c:pt>
                <c:pt idx="5417">
                  <c:v>1.7778</c:v>
                </c:pt>
                <c:pt idx="5418">
                  <c:v>1.7778</c:v>
                </c:pt>
                <c:pt idx="5419">
                  <c:v>1.7778</c:v>
                </c:pt>
                <c:pt idx="5420">
                  <c:v>1.7778</c:v>
                </c:pt>
                <c:pt idx="5421">
                  <c:v>1.7778</c:v>
                </c:pt>
                <c:pt idx="5422">
                  <c:v>1.7778</c:v>
                </c:pt>
                <c:pt idx="5423">
                  <c:v>1.7778</c:v>
                </c:pt>
                <c:pt idx="5424">
                  <c:v>1.7778</c:v>
                </c:pt>
                <c:pt idx="5425">
                  <c:v>1.7778</c:v>
                </c:pt>
                <c:pt idx="5426">
                  <c:v>1.7778</c:v>
                </c:pt>
                <c:pt idx="5427">
                  <c:v>1.7778</c:v>
                </c:pt>
                <c:pt idx="5428">
                  <c:v>1.7778</c:v>
                </c:pt>
                <c:pt idx="5429">
                  <c:v>1.7778</c:v>
                </c:pt>
                <c:pt idx="5430">
                  <c:v>1.7778</c:v>
                </c:pt>
                <c:pt idx="5431">
                  <c:v>1.7778</c:v>
                </c:pt>
                <c:pt idx="5432">
                  <c:v>1.7778</c:v>
                </c:pt>
                <c:pt idx="5433">
                  <c:v>1.7778</c:v>
                </c:pt>
                <c:pt idx="5434">
                  <c:v>1.7778</c:v>
                </c:pt>
                <c:pt idx="5435">
                  <c:v>1.7778</c:v>
                </c:pt>
                <c:pt idx="5436">
                  <c:v>1.7778</c:v>
                </c:pt>
                <c:pt idx="5437">
                  <c:v>1.7778</c:v>
                </c:pt>
                <c:pt idx="5438">
                  <c:v>1.7778</c:v>
                </c:pt>
                <c:pt idx="5439">
                  <c:v>1.7778</c:v>
                </c:pt>
                <c:pt idx="5440">
                  <c:v>1.7778</c:v>
                </c:pt>
                <c:pt idx="5441">
                  <c:v>1.7778</c:v>
                </c:pt>
                <c:pt idx="5442">
                  <c:v>1.7778</c:v>
                </c:pt>
                <c:pt idx="5443">
                  <c:v>1.7778</c:v>
                </c:pt>
                <c:pt idx="5444">
                  <c:v>1.8889</c:v>
                </c:pt>
                <c:pt idx="5445">
                  <c:v>1.8889</c:v>
                </c:pt>
                <c:pt idx="5446">
                  <c:v>1.8889</c:v>
                </c:pt>
                <c:pt idx="5447">
                  <c:v>1.8889</c:v>
                </c:pt>
                <c:pt idx="5448">
                  <c:v>1.8889</c:v>
                </c:pt>
                <c:pt idx="5449">
                  <c:v>1.8889</c:v>
                </c:pt>
                <c:pt idx="5450">
                  <c:v>1.8889</c:v>
                </c:pt>
                <c:pt idx="5451">
                  <c:v>1.8889</c:v>
                </c:pt>
                <c:pt idx="5452">
                  <c:v>1.8889</c:v>
                </c:pt>
                <c:pt idx="5453">
                  <c:v>1.8889</c:v>
                </c:pt>
                <c:pt idx="5454">
                  <c:v>1.8889</c:v>
                </c:pt>
                <c:pt idx="5455">
                  <c:v>1.8889</c:v>
                </c:pt>
                <c:pt idx="5456">
                  <c:v>1.8889</c:v>
                </c:pt>
                <c:pt idx="5457">
                  <c:v>1.8889</c:v>
                </c:pt>
                <c:pt idx="5458">
                  <c:v>1.8889</c:v>
                </c:pt>
                <c:pt idx="5459">
                  <c:v>1.8889</c:v>
                </c:pt>
                <c:pt idx="5460">
                  <c:v>1.8889</c:v>
                </c:pt>
                <c:pt idx="5461">
                  <c:v>1.8889</c:v>
                </c:pt>
                <c:pt idx="5462">
                  <c:v>1.8889</c:v>
                </c:pt>
                <c:pt idx="5463">
                  <c:v>1.8889</c:v>
                </c:pt>
                <c:pt idx="5464">
                  <c:v>1.8889</c:v>
                </c:pt>
                <c:pt idx="5465">
                  <c:v>1.8889</c:v>
                </c:pt>
                <c:pt idx="5466">
                  <c:v>1.8889</c:v>
                </c:pt>
                <c:pt idx="5467">
                  <c:v>1.8889</c:v>
                </c:pt>
                <c:pt idx="5468">
                  <c:v>1.8889</c:v>
                </c:pt>
                <c:pt idx="5469">
                  <c:v>1.8889</c:v>
                </c:pt>
                <c:pt idx="5470">
                  <c:v>1.8889</c:v>
                </c:pt>
                <c:pt idx="5471">
                  <c:v>1.8889</c:v>
                </c:pt>
                <c:pt idx="5472">
                  <c:v>1.8889</c:v>
                </c:pt>
                <c:pt idx="5473">
                  <c:v>1.8889</c:v>
                </c:pt>
                <c:pt idx="5474">
                  <c:v>1.8889</c:v>
                </c:pt>
                <c:pt idx="5475">
                  <c:v>1.8889</c:v>
                </c:pt>
                <c:pt idx="5476">
                  <c:v>1.8889</c:v>
                </c:pt>
                <c:pt idx="5477">
                  <c:v>1.8889</c:v>
                </c:pt>
                <c:pt idx="5478">
                  <c:v>1.8889</c:v>
                </c:pt>
                <c:pt idx="5479">
                  <c:v>1.8889</c:v>
                </c:pt>
                <c:pt idx="5480">
                  <c:v>1.8889</c:v>
                </c:pt>
                <c:pt idx="5481">
                  <c:v>1.8889</c:v>
                </c:pt>
                <c:pt idx="5482">
                  <c:v>1.8889</c:v>
                </c:pt>
                <c:pt idx="5483">
                  <c:v>1.8889</c:v>
                </c:pt>
                <c:pt idx="5484">
                  <c:v>1.8889</c:v>
                </c:pt>
                <c:pt idx="5485">
                  <c:v>1.8889</c:v>
                </c:pt>
                <c:pt idx="5486">
                  <c:v>1.8889</c:v>
                </c:pt>
                <c:pt idx="5487">
                  <c:v>1.8889</c:v>
                </c:pt>
                <c:pt idx="5488">
                  <c:v>1.8889</c:v>
                </c:pt>
                <c:pt idx="5489">
                  <c:v>1.8889</c:v>
                </c:pt>
                <c:pt idx="5490">
                  <c:v>1.8889</c:v>
                </c:pt>
                <c:pt idx="5491">
                  <c:v>1.8889</c:v>
                </c:pt>
                <c:pt idx="5492">
                  <c:v>1.8889</c:v>
                </c:pt>
                <c:pt idx="5493">
                  <c:v>1.8889</c:v>
                </c:pt>
                <c:pt idx="5494">
                  <c:v>1.8889</c:v>
                </c:pt>
                <c:pt idx="5495">
                  <c:v>1.8889</c:v>
                </c:pt>
                <c:pt idx="5496">
                  <c:v>1.8889</c:v>
                </c:pt>
                <c:pt idx="5497">
                  <c:v>1.8889</c:v>
                </c:pt>
                <c:pt idx="5498">
                  <c:v>1.8889</c:v>
                </c:pt>
                <c:pt idx="5499">
                  <c:v>1.8889</c:v>
                </c:pt>
                <c:pt idx="5500">
                  <c:v>1.8889</c:v>
                </c:pt>
                <c:pt idx="5501">
                  <c:v>1.8889</c:v>
                </c:pt>
                <c:pt idx="5502">
                  <c:v>1.8889</c:v>
                </c:pt>
                <c:pt idx="5503">
                  <c:v>1.8889</c:v>
                </c:pt>
                <c:pt idx="5504">
                  <c:v>1.8889</c:v>
                </c:pt>
                <c:pt idx="5505">
                  <c:v>1.8889</c:v>
                </c:pt>
                <c:pt idx="5506">
                  <c:v>1.8889</c:v>
                </c:pt>
                <c:pt idx="5507">
                  <c:v>1.8889</c:v>
                </c:pt>
                <c:pt idx="5508">
                  <c:v>1.8889</c:v>
                </c:pt>
                <c:pt idx="5509">
                  <c:v>1.8889</c:v>
                </c:pt>
                <c:pt idx="5510">
                  <c:v>1.8889</c:v>
                </c:pt>
                <c:pt idx="5511">
                  <c:v>1.8889</c:v>
                </c:pt>
                <c:pt idx="5512">
                  <c:v>1.8889</c:v>
                </c:pt>
                <c:pt idx="5513">
                  <c:v>1.8889</c:v>
                </c:pt>
                <c:pt idx="5514">
                  <c:v>1.8889</c:v>
                </c:pt>
                <c:pt idx="5515">
                  <c:v>1.8889</c:v>
                </c:pt>
                <c:pt idx="5516">
                  <c:v>1.8889</c:v>
                </c:pt>
                <c:pt idx="5517">
                  <c:v>1.8889</c:v>
                </c:pt>
                <c:pt idx="5518">
                  <c:v>1.8889</c:v>
                </c:pt>
                <c:pt idx="5519">
                  <c:v>1.8889</c:v>
                </c:pt>
                <c:pt idx="5520">
                  <c:v>1.8889</c:v>
                </c:pt>
                <c:pt idx="5521">
                  <c:v>1.8889</c:v>
                </c:pt>
                <c:pt idx="5522">
                  <c:v>1.8889</c:v>
                </c:pt>
                <c:pt idx="5523">
                  <c:v>1.8889</c:v>
                </c:pt>
                <c:pt idx="5524">
                  <c:v>1.8889</c:v>
                </c:pt>
                <c:pt idx="5525">
                  <c:v>1.8889</c:v>
                </c:pt>
                <c:pt idx="5526">
                  <c:v>1.8889</c:v>
                </c:pt>
                <c:pt idx="5527">
                  <c:v>1.8889</c:v>
                </c:pt>
                <c:pt idx="5528">
                  <c:v>1.8889</c:v>
                </c:pt>
                <c:pt idx="5529">
                  <c:v>1.8889</c:v>
                </c:pt>
                <c:pt idx="5530">
                  <c:v>1.8889</c:v>
                </c:pt>
                <c:pt idx="5531">
                  <c:v>1.8889</c:v>
                </c:pt>
                <c:pt idx="5532">
                  <c:v>1.8889</c:v>
                </c:pt>
                <c:pt idx="5533">
                  <c:v>1.8889</c:v>
                </c:pt>
                <c:pt idx="5534">
                  <c:v>1.8889</c:v>
                </c:pt>
                <c:pt idx="5535">
                  <c:v>1.8889</c:v>
                </c:pt>
                <c:pt idx="5536">
                  <c:v>1.8889</c:v>
                </c:pt>
                <c:pt idx="5537">
                  <c:v>1.8889</c:v>
                </c:pt>
                <c:pt idx="5538">
                  <c:v>1.8889</c:v>
                </c:pt>
                <c:pt idx="5539">
                  <c:v>1.8889</c:v>
                </c:pt>
                <c:pt idx="5540">
                  <c:v>1.8889</c:v>
                </c:pt>
                <c:pt idx="5541">
                  <c:v>1.8889</c:v>
                </c:pt>
                <c:pt idx="5542">
                  <c:v>1.8889</c:v>
                </c:pt>
                <c:pt idx="5543">
                  <c:v>1.8889</c:v>
                </c:pt>
                <c:pt idx="5544">
                  <c:v>1.8889</c:v>
                </c:pt>
                <c:pt idx="5545">
                  <c:v>1.8889</c:v>
                </c:pt>
                <c:pt idx="5546">
                  <c:v>1.8889</c:v>
                </c:pt>
                <c:pt idx="5547">
                  <c:v>1.8889</c:v>
                </c:pt>
                <c:pt idx="5548">
                  <c:v>1.8889</c:v>
                </c:pt>
                <c:pt idx="5549">
                  <c:v>1.8889</c:v>
                </c:pt>
                <c:pt idx="5550">
                  <c:v>1.8889</c:v>
                </c:pt>
                <c:pt idx="5551">
                  <c:v>1.8889</c:v>
                </c:pt>
                <c:pt idx="5552">
                  <c:v>1.8889</c:v>
                </c:pt>
                <c:pt idx="5553">
                  <c:v>1.8889</c:v>
                </c:pt>
                <c:pt idx="5554">
                  <c:v>1.8889</c:v>
                </c:pt>
                <c:pt idx="5555">
                  <c:v>2</c:v>
                </c:pt>
                <c:pt idx="5556">
                  <c:v>2</c:v>
                </c:pt>
                <c:pt idx="5557">
                  <c:v>2</c:v>
                </c:pt>
                <c:pt idx="5558">
                  <c:v>2</c:v>
                </c:pt>
                <c:pt idx="5559">
                  <c:v>2</c:v>
                </c:pt>
                <c:pt idx="5560">
                  <c:v>2</c:v>
                </c:pt>
                <c:pt idx="5561">
                  <c:v>2</c:v>
                </c:pt>
                <c:pt idx="5562">
                  <c:v>2</c:v>
                </c:pt>
                <c:pt idx="5563">
                  <c:v>2</c:v>
                </c:pt>
                <c:pt idx="5564">
                  <c:v>2</c:v>
                </c:pt>
                <c:pt idx="5565">
                  <c:v>2</c:v>
                </c:pt>
                <c:pt idx="5566">
                  <c:v>2</c:v>
                </c:pt>
                <c:pt idx="5567">
                  <c:v>2</c:v>
                </c:pt>
                <c:pt idx="5568">
                  <c:v>2</c:v>
                </c:pt>
                <c:pt idx="5569">
                  <c:v>2</c:v>
                </c:pt>
                <c:pt idx="5570">
                  <c:v>2</c:v>
                </c:pt>
                <c:pt idx="5571">
                  <c:v>2</c:v>
                </c:pt>
                <c:pt idx="5572">
                  <c:v>2</c:v>
                </c:pt>
                <c:pt idx="5573">
                  <c:v>2</c:v>
                </c:pt>
                <c:pt idx="5574">
                  <c:v>2</c:v>
                </c:pt>
                <c:pt idx="5575">
                  <c:v>2</c:v>
                </c:pt>
                <c:pt idx="5576">
                  <c:v>2</c:v>
                </c:pt>
                <c:pt idx="5577">
                  <c:v>2</c:v>
                </c:pt>
                <c:pt idx="5578">
                  <c:v>2</c:v>
                </c:pt>
                <c:pt idx="5579">
                  <c:v>2</c:v>
                </c:pt>
                <c:pt idx="5580">
                  <c:v>2</c:v>
                </c:pt>
                <c:pt idx="5581">
                  <c:v>2</c:v>
                </c:pt>
                <c:pt idx="5582">
                  <c:v>2</c:v>
                </c:pt>
                <c:pt idx="5583">
                  <c:v>2</c:v>
                </c:pt>
                <c:pt idx="5584">
                  <c:v>2</c:v>
                </c:pt>
                <c:pt idx="5585">
                  <c:v>2</c:v>
                </c:pt>
                <c:pt idx="5586">
                  <c:v>2</c:v>
                </c:pt>
                <c:pt idx="5587">
                  <c:v>2</c:v>
                </c:pt>
                <c:pt idx="5588">
                  <c:v>2</c:v>
                </c:pt>
                <c:pt idx="5589">
                  <c:v>2</c:v>
                </c:pt>
                <c:pt idx="5590">
                  <c:v>2</c:v>
                </c:pt>
                <c:pt idx="5591">
                  <c:v>2</c:v>
                </c:pt>
                <c:pt idx="5592">
                  <c:v>2</c:v>
                </c:pt>
                <c:pt idx="5593">
                  <c:v>2</c:v>
                </c:pt>
                <c:pt idx="5594">
                  <c:v>2</c:v>
                </c:pt>
                <c:pt idx="5595">
                  <c:v>2</c:v>
                </c:pt>
                <c:pt idx="5596">
                  <c:v>2</c:v>
                </c:pt>
                <c:pt idx="5597">
                  <c:v>2</c:v>
                </c:pt>
                <c:pt idx="5598">
                  <c:v>2</c:v>
                </c:pt>
                <c:pt idx="5599">
                  <c:v>2</c:v>
                </c:pt>
                <c:pt idx="5600">
                  <c:v>2</c:v>
                </c:pt>
                <c:pt idx="5601">
                  <c:v>2</c:v>
                </c:pt>
                <c:pt idx="5602">
                  <c:v>2</c:v>
                </c:pt>
                <c:pt idx="5603">
                  <c:v>2</c:v>
                </c:pt>
                <c:pt idx="5604">
                  <c:v>2</c:v>
                </c:pt>
                <c:pt idx="5605">
                  <c:v>2</c:v>
                </c:pt>
                <c:pt idx="5606">
                  <c:v>2</c:v>
                </c:pt>
                <c:pt idx="5607">
                  <c:v>2</c:v>
                </c:pt>
                <c:pt idx="5608">
                  <c:v>2</c:v>
                </c:pt>
                <c:pt idx="5609">
                  <c:v>2</c:v>
                </c:pt>
                <c:pt idx="5610">
                  <c:v>2</c:v>
                </c:pt>
                <c:pt idx="5611">
                  <c:v>2</c:v>
                </c:pt>
                <c:pt idx="5612">
                  <c:v>2</c:v>
                </c:pt>
                <c:pt idx="5613">
                  <c:v>2</c:v>
                </c:pt>
                <c:pt idx="5614">
                  <c:v>2</c:v>
                </c:pt>
                <c:pt idx="5615">
                  <c:v>2</c:v>
                </c:pt>
                <c:pt idx="5616">
                  <c:v>2</c:v>
                </c:pt>
                <c:pt idx="5617">
                  <c:v>2</c:v>
                </c:pt>
                <c:pt idx="5618">
                  <c:v>2</c:v>
                </c:pt>
                <c:pt idx="5619">
                  <c:v>2</c:v>
                </c:pt>
                <c:pt idx="5620">
                  <c:v>2</c:v>
                </c:pt>
                <c:pt idx="5621">
                  <c:v>2</c:v>
                </c:pt>
                <c:pt idx="5622">
                  <c:v>2</c:v>
                </c:pt>
                <c:pt idx="5623">
                  <c:v>2</c:v>
                </c:pt>
                <c:pt idx="5624">
                  <c:v>2</c:v>
                </c:pt>
                <c:pt idx="5625">
                  <c:v>2</c:v>
                </c:pt>
                <c:pt idx="5626">
                  <c:v>2</c:v>
                </c:pt>
                <c:pt idx="5627">
                  <c:v>2</c:v>
                </c:pt>
                <c:pt idx="5628">
                  <c:v>2</c:v>
                </c:pt>
                <c:pt idx="5629">
                  <c:v>2</c:v>
                </c:pt>
                <c:pt idx="5630">
                  <c:v>2</c:v>
                </c:pt>
                <c:pt idx="5631">
                  <c:v>2</c:v>
                </c:pt>
                <c:pt idx="5632">
                  <c:v>2</c:v>
                </c:pt>
                <c:pt idx="5633">
                  <c:v>2</c:v>
                </c:pt>
                <c:pt idx="5634">
                  <c:v>2</c:v>
                </c:pt>
                <c:pt idx="5635">
                  <c:v>2</c:v>
                </c:pt>
                <c:pt idx="5636">
                  <c:v>2</c:v>
                </c:pt>
                <c:pt idx="5637">
                  <c:v>2</c:v>
                </c:pt>
                <c:pt idx="5638">
                  <c:v>2</c:v>
                </c:pt>
                <c:pt idx="5639">
                  <c:v>2</c:v>
                </c:pt>
                <c:pt idx="5640">
                  <c:v>2</c:v>
                </c:pt>
                <c:pt idx="5641">
                  <c:v>2</c:v>
                </c:pt>
                <c:pt idx="5642">
                  <c:v>2</c:v>
                </c:pt>
                <c:pt idx="5643">
                  <c:v>2</c:v>
                </c:pt>
                <c:pt idx="5644">
                  <c:v>2</c:v>
                </c:pt>
                <c:pt idx="5645">
                  <c:v>2</c:v>
                </c:pt>
                <c:pt idx="5646">
                  <c:v>2</c:v>
                </c:pt>
                <c:pt idx="5647">
                  <c:v>2</c:v>
                </c:pt>
                <c:pt idx="5648">
                  <c:v>2</c:v>
                </c:pt>
                <c:pt idx="5649">
                  <c:v>2</c:v>
                </c:pt>
                <c:pt idx="5650">
                  <c:v>2</c:v>
                </c:pt>
                <c:pt idx="5651">
                  <c:v>2</c:v>
                </c:pt>
                <c:pt idx="5652">
                  <c:v>2</c:v>
                </c:pt>
                <c:pt idx="5653">
                  <c:v>2</c:v>
                </c:pt>
                <c:pt idx="5654">
                  <c:v>2</c:v>
                </c:pt>
                <c:pt idx="5655">
                  <c:v>2</c:v>
                </c:pt>
                <c:pt idx="5656">
                  <c:v>2</c:v>
                </c:pt>
                <c:pt idx="5657">
                  <c:v>2</c:v>
                </c:pt>
                <c:pt idx="5658">
                  <c:v>2</c:v>
                </c:pt>
                <c:pt idx="5659">
                  <c:v>2</c:v>
                </c:pt>
                <c:pt idx="5660">
                  <c:v>2</c:v>
                </c:pt>
                <c:pt idx="5661">
                  <c:v>2</c:v>
                </c:pt>
                <c:pt idx="5662">
                  <c:v>2</c:v>
                </c:pt>
                <c:pt idx="5663">
                  <c:v>2.1111</c:v>
                </c:pt>
                <c:pt idx="5664">
                  <c:v>2.1111</c:v>
                </c:pt>
                <c:pt idx="5665">
                  <c:v>2.1111</c:v>
                </c:pt>
                <c:pt idx="5666">
                  <c:v>2.1111</c:v>
                </c:pt>
                <c:pt idx="5667">
                  <c:v>2.1111</c:v>
                </c:pt>
                <c:pt idx="5668">
                  <c:v>2.1111</c:v>
                </c:pt>
                <c:pt idx="5669">
                  <c:v>2.1111</c:v>
                </c:pt>
                <c:pt idx="5670">
                  <c:v>2.1111</c:v>
                </c:pt>
                <c:pt idx="5671">
                  <c:v>2.1111</c:v>
                </c:pt>
                <c:pt idx="5672">
                  <c:v>2.1111</c:v>
                </c:pt>
                <c:pt idx="5673">
                  <c:v>2.1111</c:v>
                </c:pt>
                <c:pt idx="5674">
                  <c:v>2.1111</c:v>
                </c:pt>
                <c:pt idx="5675">
                  <c:v>2.1111</c:v>
                </c:pt>
                <c:pt idx="5676">
                  <c:v>2.1111</c:v>
                </c:pt>
                <c:pt idx="5677">
                  <c:v>2.1111</c:v>
                </c:pt>
                <c:pt idx="5678">
                  <c:v>2.1111</c:v>
                </c:pt>
                <c:pt idx="5679">
                  <c:v>2.1111</c:v>
                </c:pt>
                <c:pt idx="5680">
                  <c:v>2.1111</c:v>
                </c:pt>
                <c:pt idx="5681">
                  <c:v>2.1111</c:v>
                </c:pt>
                <c:pt idx="5682">
                  <c:v>2.1111</c:v>
                </c:pt>
                <c:pt idx="5683">
                  <c:v>2.1111</c:v>
                </c:pt>
                <c:pt idx="5684">
                  <c:v>2.1111</c:v>
                </c:pt>
                <c:pt idx="5685">
                  <c:v>2.1111</c:v>
                </c:pt>
                <c:pt idx="5686">
                  <c:v>2.1111</c:v>
                </c:pt>
                <c:pt idx="5687">
                  <c:v>2.1111</c:v>
                </c:pt>
                <c:pt idx="5688">
                  <c:v>2.1111</c:v>
                </c:pt>
                <c:pt idx="5689">
                  <c:v>2.1111</c:v>
                </c:pt>
                <c:pt idx="5690">
                  <c:v>2.1111</c:v>
                </c:pt>
                <c:pt idx="5691">
                  <c:v>2.1111</c:v>
                </c:pt>
                <c:pt idx="5692">
                  <c:v>2.1111</c:v>
                </c:pt>
                <c:pt idx="5693">
                  <c:v>2.1111</c:v>
                </c:pt>
                <c:pt idx="5694">
                  <c:v>2.1111</c:v>
                </c:pt>
                <c:pt idx="5695">
                  <c:v>2.1111</c:v>
                </c:pt>
                <c:pt idx="5696">
                  <c:v>2.1111</c:v>
                </c:pt>
                <c:pt idx="5697">
                  <c:v>2.1111</c:v>
                </c:pt>
                <c:pt idx="5698">
                  <c:v>2.1111</c:v>
                </c:pt>
                <c:pt idx="5699">
                  <c:v>2.1111</c:v>
                </c:pt>
                <c:pt idx="5700">
                  <c:v>2.1111</c:v>
                </c:pt>
                <c:pt idx="5701">
                  <c:v>2.1111</c:v>
                </c:pt>
                <c:pt idx="5702">
                  <c:v>2.1111</c:v>
                </c:pt>
                <c:pt idx="5703">
                  <c:v>2.1111</c:v>
                </c:pt>
                <c:pt idx="5704">
                  <c:v>2.1111</c:v>
                </c:pt>
                <c:pt idx="5705">
                  <c:v>2.1111</c:v>
                </c:pt>
                <c:pt idx="5706">
                  <c:v>2.1111</c:v>
                </c:pt>
                <c:pt idx="5707">
                  <c:v>2.1111</c:v>
                </c:pt>
                <c:pt idx="5708">
                  <c:v>2.1111</c:v>
                </c:pt>
                <c:pt idx="5709">
                  <c:v>2.1111</c:v>
                </c:pt>
                <c:pt idx="5710">
                  <c:v>2.1111</c:v>
                </c:pt>
                <c:pt idx="5711">
                  <c:v>2.1111</c:v>
                </c:pt>
                <c:pt idx="5712">
                  <c:v>2.1111</c:v>
                </c:pt>
                <c:pt idx="5713">
                  <c:v>2.1111</c:v>
                </c:pt>
                <c:pt idx="5714">
                  <c:v>2.1111</c:v>
                </c:pt>
                <c:pt idx="5715">
                  <c:v>2.1111</c:v>
                </c:pt>
                <c:pt idx="5716">
                  <c:v>2.1111</c:v>
                </c:pt>
                <c:pt idx="5717">
                  <c:v>2.1111</c:v>
                </c:pt>
                <c:pt idx="5718">
                  <c:v>2.1111</c:v>
                </c:pt>
                <c:pt idx="5719">
                  <c:v>2.1111</c:v>
                </c:pt>
                <c:pt idx="5720">
                  <c:v>2.1111</c:v>
                </c:pt>
                <c:pt idx="5721">
                  <c:v>2.1111</c:v>
                </c:pt>
                <c:pt idx="5722">
                  <c:v>2.1111</c:v>
                </c:pt>
                <c:pt idx="5723">
                  <c:v>2.1111</c:v>
                </c:pt>
                <c:pt idx="5724">
                  <c:v>2.1111</c:v>
                </c:pt>
                <c:pt idx="5725">
                  <c:v>2.1111</c:v>
                </c:pt>
                <c:pt idx="5726">
                  <c:v>2.1111</c:v>
                </c:pt>
                <c:pt idx="5727">
                  <c:v>2.1111</c:v>
                </c:pt>
                <c:pt idx="5728">
                  <c:v>2.1111</c:v>
                </c:pt>
                <c:pt idx="5729">
                  <c:v>2.1111</c:v>
                </c:pt>
                <c:pt idx="5730">
                  <c:v>2.1111</c:v>
                </c:pt>
                <c:pt idx="5731">
                  <c:v>2.1111</c:v>
                </c:pt>
                <c:pt idx="5732">
                  <c:v>2.1111</c:v>
                </c:pt>
                <c:pt idx="5733">
                  <c:v>2.1111</c:v>
                </c:pt>
                <c:pt idx="5734">
                  <c:v>2.1111</c:v>
                </c:pt>
                <c:pt idx="5735">
                  <c:v>2.1111</c:v>
                </c:pt>
                <c:pt idx="5736">
                  <c:v>2.1111</c:v>
                </c:pt>
                <c:pt idx="5737">
                  <c:v>2.1111</c:v>
                </c:pt>
                <c:pt idx="5738">
                  <c:v>2.1111</c:v>
                </c:pt>
                <c:pt idx="5739">
                  <c:v>2.1111</c:v>
                </c:pt>
                <c:pt idx="5740">
                  <c:v>2.1111</c:v>
                </c:pt>
                <c:pt idx="5741">
                  <c:v>2.1111</c:v>
                </c:pt>
                <c:pt idx="5742">
                  <c:v>2.1111</c:v>
                </c:pt>
                <c:pt idx="5743">
                  <c:v>2.1111</c:v>
                </c:pt>
                <c:pt idx="5744">
                  <c:v>2.1111</c:v>
                </c:pt>
                <c:pt idx="5745">
                  <c:v>2.1111</c:v>
                </c:pt>
                <c:pt idx="5746">
                  <c:v>2.1111</c:v>
                </c:pt>
                <c:pt idx="5747">
                  <c:v>2.1111</c:v>
                </c:pt>
                <c:pt idx="5748">
                  <c:v>2.1111</c:v>
                </c:pt>
                <c:pt idx="5749">
                  <c:v>2.2222</c:v>
                </c:pt>
                <c:pt idx="5750">
                  <c:v>2.2222</c:v>
                </c:pt>
                <c:pt idx="5751">
                  <c:v>2.2222</c:v>
                </c:pt>
                <c:pt idx="5752">
                  <c:v>2.2222</c:v>
                </c:pt>
                <c:pt idx="5753">
                  <c:v>2.2222</c:v>
                </c:pt>
                <c:pt idx="5754">
                  <c:v>2.2222</c:v>
                </c:pt>
                <c:pt idx="5755">
                  <c:v>2.2222</c:v>
                </c:pt>
                <c:pt idx="5756">
                  <c:v>2.2222</c:v>
                </c:pt>
                <c:pt idx="5757">
                  <c:v>2.2222</c:v>
                </c:pt>
                <c:pt idx="5758">
                  <c:v>2.2222</c:v>
                </c:pt>
                <c:pt idx="5759">
                  <c:v>2.2222</c:v>
                </c:pt>
                <c:pt idx="5760">
                  <c:v>2.2222</c:v>
                </c:pt>
                <c:pt idx="5761">
                  <c:v>2.2222</c:v>
                </c:pt>
                <c:pt idx="5762">
                  <c:v>2.2222</c:v>
                </c:pt>
                <c:pt idx="5763">
                  <c:v>2.2222</c:v>
                </c:pt>
                <c:pt idx="5764">
                  <c:v>2.2222</c:v>
                </c:pt>
                <c:pt idx="5765">
                  <c:v>2.2222</c:v>
                </c:pt>
                <c:pt idx="5766">
                  <c:v>2.2222</c:v>
                </c:pt>
                <c:pt idx="5767">
                  <c:v>2.2222</c:v>
                </c:pt>
                <c:pt idx="5768">
                  <c:v>2.2222</c:v>
                </c:pt>
                <c:pt idx="5769">
                  <c:v>2.2222</c:v>
                </c:pt>
                <c:pt idx="5770">
                  <c:v>2.2222</c:v>
                </c:pt>
                <c:pt idx="5771">
                  <c:v>2.2222</c:v>
                </c:pt>
                <c:pt idx="5772">
                  <c:v>2.2222</c:v>
                </c:pt>
                <c:pt idx="5773">
                  <c:v>2.2222</c:v>
                </c:pt>
                <c:pt idx="5774">
                  <c:v>2.2222</c:v>
                </c:pt>
                <c:pt idx="5775">
                  <c:v>2.2222</c:v>
                </c:pt>
                <c:pt idx="5776">
                  <c:v>2.2222</c:v>
                </c:pt>
                <c:pt idx="5777">
                  <c:v>2.2222</c:v>
                </c:pt>
                <c:pt idx="5778">
                  <c:v>2.2222</c:v>
                </c:pt>
                <c:pt idx="5779">
                  <c:v>2.2222</c:v>
                </c:pt>
                <c:pt idx="5780">
                  <c:v>2.2222</c:v>
                </c:pt>
                <c:pt idx="5781">
                  <c:v>2.2222</c:v>
                </c:pt>
                <c:pt idx="5782">
                  <c:v>2.2222</c:v>
                </c:pt>
                <c:pt idx="5783">
                  <c:v>2.2222</c:v>
                </c:pt>
                <c:pt idx="5784">
                  <c:v>2.2222</c:v>
                </c:pt>
                <c:pt idx="5785">
                  <c:v>2.2222</c:v>
                </c:pt>
                <c:pt idx="5786">
                  <c:v>2.2222</c:v>
                </c:pt>
                <c:pt idx="5787">
                  <c:v>2.2222</c:v>
                </c:pt>
                <c:pt idx="5788">
                  <c:v>2.2222</c:v>
                </c:pt>
                <c:pt idx="5789">
                  <c:v>2.2222</c:v>
                </c:pt>
                <c:pt idx="5790">
                  <c:v>2.2222</c:v>
                </c:pt>
                <c:pt idx="5791">
                  <c:v>2.2222</c:v>
                </c:pt>
                <c:pt idx="5792">
                  <c:v>2.2222</c:v>
                </c:pt>
                <c:pt idx="5793">
                  <c:v>2.2222</c:v>
                </c:pt>
                <c:pt idx="5794">
                  <c:v>2.2222</c:v>
                </c:pt>
                <c:pt idx="5795">
                  <c:v>2.2222</c:v>
                </c:pt>
                <c:pt idx="5796">
                  <c:v>2.2222</c:v>
                </c:pt>
                <c:pt idx="5797">
                  <c:v>2.2222</c:v>
                </c:pt>
                <c:pt idx="5798">
                  <c:v>2.2222</c:v>
                </c:pt>
                <c:pt idx="5799">
                  <c:v>2.2222</c:v>
                </c:pt>
                <c:pt idx="5800">
                  <c:v>2.2222</c:v>
                </c:pt>
                <c:pt idx="5801">
                  <c:v>2.2222</c:v>
                </c:pt>
                <c:pt idx="5802">
                  <c:v>2.2222</c:v>
                </c:pt>
                <c:pt idx="5803">
                  <c:v>2.2222</c:v>
                </c:pt>
                <c:pt idx="5804">
                  <c:v>2.2222</c:v>
                </c:pt>
                <c:pt idx="5805">
                  <c:v>2.2222</c:v>
                </c:pt>
                <c:pt idx="5806">
                  <c:v>2.2222</c:v>
                </c:pt>
                <c:pt idx="5807">
                  <c:v>2.2222</c:v>
                </c:pt>
                <c:pt idx="5808">
                  <c:v>2.2222</c:v>
                </c:pt>
                <c:pt idx="5809">
                  <c:v>2.2222</c:v>
                </c:pt>
                <c:pt idx="5810">
                  <c:v>2.2222</c:v>
                </c:pt>
                <c:pt idx="5811">
                  <c:v>2.2222</c:v>
                </c:pt>
                <c:pt idx="5812">
                  <c:v>2.2222</c:v>
                </c:pt>
                <c:pt idx="5813">
                  <c:v>2.2222</c:v>
                </c:pt>
                <c:pt idx="5814">
                  <c:v>2.2222</c:v>
                </c:pt>
                <c:pt idx="5815">
                  <c:v>2.2222</c:v>
                </c:pt>
                <c:pt idx="5816">
                  <c:v>2.2222</c:v>
                </c:pt>
                <c:pt idx="5817">
                  <c:v>2.2222</c:v>
                </c:pt>
                <c:pt idx="5818">
                  <c:v>2.2222</c:v>
                </c:pt>
                <c:pt idx="5819">
                  <c:v>2.2222</c:v>
                </c:pt>
                <c:pt idx="5820">
                  <c:v>2.2222</c:v>
                </c:pt>
                <c:pt idx="5821">
                  <c:v>2.2222</c:v>
                </c:pt>
                <c:pt idx="5822">
                  <c:v>2.2222</c:v>
                </c:pt>
                <c:pt idx="5823">
                  <c:v>2.2222</c:v>
                </c:pt>
                <c:pt idx="5824">
                  <c:v>2.2222</c:v>
                </c:pt>
                <c:pt idx="5825">
                  <c:v>2.2222</c:v>
                </c:pt>
                <c:pt idx="5826">
                  <c:v>2.2222</c:v>
                </c:pt>
                <c:pt idx="5827">
                  <c:v>2.2222</c:v>
                </c:pt>
                <c:pt idx="5828">
                  <c:v>2.2222</c:v>
                </c:pt>
                <c:pt idx="5829">
                  <c:v>2.2222</c:v>
                </c:pt>
                <c:pt idx="5830">
                  <c:v>2.2222</c:v>
                </c:pt>
                <c:pt idx="5831">
                  <c:v>2.2222</c:v>
                </c:pt>
                <c:pt idx="5832">
                  <c:v>2.2222</c:v>
                </c:pt>
                <c:pt idx="5833">
                  <c:v>2.2222</c:v>
                </c:pt>
                <c:pt idx="5834">
                  <c:v>2.2222</c:v>
                </c:pt>
                <c:pt idx="5835">
                  <c:v>2.2222</c:v>
                </c:pt>
                <c:pt idx="5836">
                  <c:v>2.2222</c:v>
                </c:pt>
                <c:pt idx="5837">
                  <c:v>2.2222</c:v>
                </c:pt>
                <c:pt idx="5838">
                  <c:v>2.2222</c:v>
                </c:pt>
                <c:pt idx="5839">
                  <c:v>2.2222</c:v>
                </c:pt>
                <c:pt idx="5840">
                  <c:v>2.2222</c:v>
                </c:pt>
                <c:pt idx="5841">
                  <c:v>2.2222</c:v>
                </c:pt>
                <c:pt idx="5842">
                  <c:v>2.2222</c:v>
                </c:pt>
                <c:pt idx="5843">
                  <c:v>2.2222</c:v>
                </c:pt>
                <c:pt idx="5844">
                  <c:v>2.2222</c:v>
                </c:pt>
                <c:pt idx="5845">
                  <c:v>2.2222</c:v>
                </c:pt>
                <c:pt idx="5846">
                  <c:v>2.2222</c:v>
                </c:pt>
                <c:pt idx="5847">
                  <c:v>2.2222</c:v>
                </c:pt>
                <c:pt idx="5848">
                  <c:v>2.2222</c:v>
                </c:pt>
                <c:pt idx="5849">
                  <c:v>2.2222</c:v>
                </c:pt>
                <c:pt idx="5850">
                  <c:v>2.2222</c:v>
                </c:pt>
                <c:pt idx="5851">
                  <c:v>2.3332999999999999</c:v>
                </c:pt>
                <c:pt idx="5852">
                  <c:v>2.3332999999999999</c:v>
                </c:pt>
                <c:pt idx="5853">
                  <c:v>2.3332999999999999</c:v>
                </c:pt>
                <c:pt idx="5854">
                  <c:v>2.3332999999999999</c:v>
                </c:pt>
                <c:pt idx="5855">
                  <c:v>2.3332999999999999</c:v>
                </c:pt>
                <c:pt idx="5856">
                  <c:v>2.3332999999999999</c:v>
                </c:pt>
                <c:pt idx="5857">
                  <c:v>2.3332999999999999</c:v>
                </c:pt>
                <c:pt idx="5858">
                  <c:v>2.3332999999999999</c:v>
                </c:pt>
                <c:pt idx="5859">
                  <c:v>2.3332999999999999</c:v>
                </c:pt>
                <c:pt idx="5860">
                  <c:v>2.3332999999999999</c:v>
                </c:pt>
                <c:pt idx="5861">
                  <c:v>2.3332999999999999</c:v>
                </c:pt>
                <c:pt idx="5862">
                  <c:v>2.3332999999999999</c:v>
                </c:pt>
                <c:pt idx="5863">
                  <c:v>2.3332999999999999</c:v>
                </c:pt>
                <c:pt idx="5864">
                  <c:v>2.3332999999999999</c:v>
                </c:pt>
                <c:pt idx="5865">
                  <c:v>2.3332999999999999</c:v>
                </c:pt>
                <c:pt idx="5866">
                  <c:v>2.3332999999999999</c:v>
                </c:pt>
                <c:pt idx="5867">
                  <c:v>2.3332999999999999</c:v>
                </c:pt>
                <c:pt idx="5868">
                  <c:v>2.3332999999999999</c:v>
                </c:pt>
                <c:pt idx="5869">
                  <c:v>2.3332999999999999</c:v>
                </c:pt>
                <c:pt idx="5870">
                  <c:v>2.3332999999999999</c:v>
                </c:pt>
                <c:pt idx="5871">
                  <c:v>2.3332999999999999</c:v>
                </c:pt>
                <c:pt idx="5872">
                  <c:v>2.3332999999999999</c:v>
                </c:pt>
                <c:pt idx="5873">
                  <c:v>2.3332999999999999</c:v>
                </c:pt>
                <c:pt idx="5874">
                  <c:v>2.3332999999999999</c:v>
                </c:pt>
                <c:pt idx="5875">
                  <c:v>2.3332999999999999</c:v>
                </c:pt>
                <c:pt idx="5876">
                  <c:v>2.3332999999999999</c:v>
                </c:pt>
                <c:pt idx="5877">
                  <c:v>2.3332999999999999</c:v>
                </c:pt>
                <c:pt idx="5878">
                  <c:v>2.3332999999999999</c:v>
                </c:pt>
                <c:pt idx="5879">
                  <c:v>2.3332999999999999</c:v>
                </c:pt>
                <c:pt idx="5880">
                  <c:v>2.3332999999999999</c:v>
                </c:pt>
                <c:pt idx="5881">
                  <c:v>2.3332999999999999</c:v>
                </c:pt>
                <c:pt idx="5882">
                  <c:v>2.3332999999999999</c:v>
                </c:pt>
                <c:pt idx="5883">
                  <c:v>2.3332999999999999</c:v>
                </c:pt>
                <c:pt idx="5884">
                  <c:v>2.3332999999999999</c:v>
                </c:pt>
                <c:pt idx="5885">
                  <c:v>2.3332999999999999</c:v>
                </c:pt>
                <c:pt idx="5886">
                  <c:v>2.3332999999999999</c:v>
                </c:pt>
                <c:pt idx="5887">
                  <c:v>2.3332999999999999</c:v>
                </c:pt>
                <c:pt idx="5888">
                  <c:v>2.3332999999999999</c:v>
                </c:pt>
                <c:pt idx="5889">
                  <c:v>2.3332999999999999</c:v>
                </c:pt>
                <c:pt idx="5890">
                  <c:v>2.3332999999999999</c:v>
                </c:pt>
                <c:pt idx="5891">
                  <c:v>2.3332999999999999</c:v>
                </c:pt>
                <c:pt idx="5892">
                  <c:v>2.3332999999999999</c:v>
                </c:pt>
                <c:pt idx="5893">
                  <c:v>2.3332999999999999</c:v>
                </c:pt>
                <c:pt idx="5894">
                  <c:v>2.3332999999999999</c:v>
                </c:pt>
                <c:pt idx="5895">
                  <c:v>2.3332999999999999</c:v>
                </c:pt>
                <c:pt idx="5896">
                  <c:v>2.3332999999999999</c:v>
                </c:pt>
                <c:pt idx="5897">
                  <c:v>2.3332999999999999</c:v>
                </c:pt>
                <c:pt idx="5898">
                  <c:v>2.3332999999999999</c:v>
                </c:pt>
                <c:pt idx="5899">
                  <c:v>2.3332999999999999</c:v>
                </c:pt>
                <c:pt idx="5900">
                  <c:v>2.3332999999999999</c:v>
                </c:pt>
                <c:pt idx="5901">
                  <c:v>2.3332999999999999</c:v>
                </c:pt>
                <c:pt idx="5902">
                  <c:v>2.3332999999999999</c:v>
                </c:pt>
                <c:pt idx="5903">
                  <c:v>2.3332999999999999</c:v>
                </c:pt>
                <c:pt idx="5904">
                  <c:v>2.3332999999999999</c:v>
                </c:pt>
                <c:pt idx="5905">
                  <c:v>2.3332999999999999</c:v>
                </c:pt>
                <c:pt idx="5906">
                  <c:v>2.3332999999999999</c:v>
                </c:pt>
                <c:pt idx="5907">
                  <c:v>2.3332999999999999</c:v>
                </c:pt>
                <c:pt idx="5908">
                  <c:v>2.3332999999999999</c:v>
                </c:pt>
                <c:pt idx="5909">
                  <c:v>2.3332999999999999</c:v>
                </c:pt>
                <c:pt idx="5910">
                  <c:v>2.3332999999999999</c:v>
                </c:pt>
                <c:pt idx="5911">
                  <c:v>2.3332999999999999</c:v>
                </c:pt>
                <c:pt idx="5912">
                  <c:v>2.3332999999999999</c:v>
                </c:pt>
                <c:pt idx="5913">
                  <c:v>2.3332999999999999</c:v>
                </c:pt>
                <c:pt idx="5914">
                  <c:v>2.3332999999999999</c:v>
                </c:pt>
                <c:pt idx="5915">
                  <c:v>2.3332999999999999</c:v>
                </c:pt>
                <c:pt idx="5916">
                  <c:v>2.3332999999999999</c:v>
                </c:pt>
                <c:pt idx="5917">
                  <c:v>2.3332999999999999</c:v>
                </c:pt>
                <c:pt idx="5918">
                  <c:v>2.3332999999999999</c:v>
                </c:pt>
                <c:pt idx="5919">
                  <c:v>2.3332999999999999</c:v>
                </c:pt>
                <c:pt idx="5920">
                  <c:v>2.3332999999999999</c:v>
                </c:pt>
                <c:pt idx="5921">
                  <c:v>2.3332999999999999</c:v>
                </c:pt>
                <c:pt idx="5922">
                  <c:v>2.3332999999999999</c:v>
                </c:pt>
                <c:pt idx="5923">
                  <c:v>2.3332999999999999</c:v>
                </c:pt>
                <c:pt idx="5924">
                  <c:v>2.3332999999999999</c:v>
                </c:pt>
                <c:pt idx="5925">
                  <c:v>2.3332999999999999</c:v>
                </c:pt>
                <c:pt idx="5926">
                  <c:v>2.3332999999999999</c:v>
                </c:pt>
                <c:pt idx="5927">
                  <c:v>2.3332999999999999</c:v>
                </c:pt>
                <c:pt idx="5928">
                  <c:v>2.3332999999999999</c:v>
                </c:pt>
                <c:pt idx="5929">
                  <c:v>2.3332999999999999</c:v>
                </c:pt>
                <c:pt idx="5930">
                  <c:v>2.3332999999999999</c:v>
                </c:pt>
                <c:pt idx="5931">
                  <c:v>2.3332999999999999</c:v>
                </c:pt>
                <c:pt idx="5932">
                  <c:v>2.3332999999999999</c:v>
                </c:pt>
                <c:pt idx="5933">
                  <c:v>2.3332999999999999</c:v>
                </c:pt>
                <c:pt idx="5934">
                  <c:v>2.3332999999999999</c:v>
                </c:pt>
                <c:pt idx="5935">
                  <c:v>2.3332999999999999</c:v>
                </c:pt>
                <c:pt idx="5936">
                  <c:v>2.3332999999999999</c:v>
                </c:pt>
                <c:pt idx="5937">
                  <c:v>2.3332999999999999</c:v>
                </c:pt>
                <c:pt idx="5938">
                  <c:v>2.3332999999999999</c:v>
                </c:pt>
                <c:pt idx="5939">
                  <c:v>2.3332999999999999</c:v>
                </c:pt>
                <c:pt idx="5940">
                  <c:v>2.3332999999999999</c:v>
                </c:pt>
                <c:pt idx="5941">
                  <c:v>2.4443999999999999</c:v>
                </c:pt>
                <c:pt idx="5942">
                  <c:v>2.4443999999999999</c:v>
                </c:pt>
                <c:pt idx="5943">
                  <c:v>2.4443999999999999</c:v>
                </c:pt>
                <c:pt idx="5944">
                  <c:v>2.4443999999999999</c:v>
                </c:pt>
                <c:pt idx="5945">
                  <c:v>2.4443999999999999</c:v>
                </c:pt>
                <c:pt idx="5946">
                  <c:v>2.4443999999999999</c:v>
                </c:pt>
                <c:pt idx="5947">
                  <c:v>2.4443999999999999</c:v>
                </c:pt>
                <c:pt idx="5948">
                  <c:v>2.4443999999999999</c:v>
                </c:pt>
                <c:pt idx="5949">
                  <c:v>2.4443999999999999</c:v>
                </c:pt>
                <c:pt idx="5950">
                  <c:v>2.4443999999999999</c:v>
                </c:pt>
                <c:pt idx="5951">
                  <c:v>2.4443999999999999</c:v>
                </c:pt>
                <c:pt idx="5952">
                  <c:v>2.4443999999999999</c:v>
                </c:pt>
                <c:pt idx="5953">
                  <c:v>2.4443999999999999</c:v>
                </c:pt>
                <c:pt idx="5954">
                  <c:v>2.4443999999999999</c:v>
                </c:pt>
                <c:pt idx="5955">
                  <c:v>2.4443999999999999</c:v>
                </c:pt>
                <c:pt idx="5956">
                  <c:v>2.4443999999999999</c:v>
                </c:pt>
                <c:pt idx="5957">
                  <c:v>2.4443999999999999</c:v>
                </c:pt>
                <c:pt idx="5958">
                  <c:v>2.4443999999999999</c:v>
                </c:pt>
                <c:pt idx="5959">
                  <c:v>2.4443999999999999</c:v>
                </c:pt>
                <c:pt idx="5960">
                  <c:v>2.4443999999999999</c:v>
                </c:pt>
                <c:pt idx="5961">
                  <c:v>2.4443999999999999</c:v>
                </c:pt>
                <c:pt idx="5962">
                  <c:v>2.4443999999999999</c:v>
                </c:pt>
                <c:pt idx="5963">
                  <c:v>2.4443999999999999</c:v>
                </c:pt>
                <c:pt idx="5964">
                  <c:v>2.4443999999999999</c:v>
                </c:pt>
                <c:pt idx="5965">
                  <c:v>2.4443999999999999</c:v>
                </c:pt>
                <c:pt idx="5966">
                  <c:v>2.4443999999999999</c:v>
                </c:pt>
                <c:pt idx="5967">
                  <c:v>2.4443999999999999</c:v>
                </c:pt>
                <c:pt idx="5968">
                  <c:v>2.4443999999999999</c:v>
                </c:pt>
                <c:pt idx="5969">
                  <c:v>2.4443999999999999</c:v>
                </c:pt>
                <c:pt idx="5970">
                  <c:v>2.4443999999999999</c:v>
                </c:pt>
                <c:pt idx="5971">
                  <c:v>2.4443999999999999</c:v>
                </c:pt>
                <c:pt idx="5972">
                  <c:v>2.4443999999999999</c:v>
                </c:pt>
                <c:pt idx="5973">
                  <c:v>2.4443999999999999</c:v>
                </c:pt>
                <c:pt idx="5974">
                  <c:v>2.4443999999999999</c:v>
                </c:pt>
                <c:pt idx="5975">
                  <c:v>2.4443999999999999</c:v>
                </c:pt>
                <c:pt idx="5976">
                  <c:v>2.4443999999999999</c:v>
                </c:pt>
                <c:pt idx="5977">
                  <c:v>2.4443999999999999</c:v>
                </c:pt>
                <c:pt idx="5978">
                  <c:v>2.4443999999999999</c:v>
                </c:pt>
                <c:pt idx="5979">
                  <c:v>2.4443999999999999</c:v>
                </c:pt>
                <c:pt idx="5980">
                  <c:v>2.4443999999999999</c:v>
                </c:pt>
                <c:pt idx="5981">
                  <c:v>2.4443999999999999</c:v>
                </c:pt>
                <c:pt idx="5982">
                  <c:v>2.4443999999999999</c:v>
                </c:pt>
                <c:pt idx="5983">
                  <c:v>2.4443999999999999</c:v>
                </c:pt>
                <c:pt idx="5984">
                  <c:v>2.4443999999999999</c:v>
                </c:pt>
                <c:pt idx="5985">
                  <c:v>2.4443999999999999</c:v>
                </c:pt>
                <c:pt idx="5986">
                  <c:v>2.4443999999999999</c:v>
                </c:pt>
                <c:pt idx="5987">
                  <c:v>2.4443999999999999</c:v>
                </c:pt>
                <c:pt idx="5988">
                  <c:v>2.4443999999999999</c:v>
                </c:pt>
                <c:pt idx="5989">
                  <c:v>2.4443999999999999</c:v>
                </c:pt>
                <c:pt idx="5990">
                  <c:v>2.4443999999999999</c:v>
                </c:pt>
                <c:pt idx="5991">
                  <c:v>2.4443999999999999</c:v>
                </c:pt>
                <c:pt idx="5992">
                  <c:v>2.4443999999999999</c:v>
                </c:pt>
                <c:pt idx="5993">
                  <c:v>2.4443999999999999</c:v>
                </c:pt>
                <c:pt idx="5994">
                  <c:v>2.4443999999999999</c:v>
                </c:pt>
                <c:pt idx="5995">
                  <c:v>2.4443999999999999</c:v>
                </c:pt>
                <c:pt idx="5996">
                  <c:v>2.4443999999999999</c:v>
                </c:pt>
                <c:pt idx="5997">
                  <c:v>2.4443999999999999</c:v>
                </c:pt>
                <c:pt idx="5998">
                  <c:v>2.4443999999999999</c:v>
                </c:pt>
                <c:pt idx="5999">
                  <c:v>2.4443999999999999</c:v>
                </c:pt>
                <c:pt idx="6000">
                  <c:v>2.4443999999999999</c:v>
                </c:pt>
                <c:pt idx="6001">
                  <c:v>2.4443999999999999</c:v>
                </c:pt>
                <c:pt idx="6002">
                  <c:v>2.4443999999999999</c:v>
                </c:pt>
                <c:pt idx="6003">
                  <c:v>2.4443999999999999</c:v>
                </c:pt>
                <c:pt idx="6004">
                  <c:v>2.4443999999999999</c:v>
                </c:pt>
                <c:pt idx="6005">
                  <c:v>2.4443999999999999</c:v>
                </c:pt>
                <c:pt idx="6006">
                  <c:v>2.4443999999999999</c:v>
                </c:pt>
                <c:pt idx="6007">
                  <c:v>2.4443999999999999</c:v>
                </c:pt>
                <c:pt idx="6008">
                  <c:v>2.4443999999999999</c:v>
                </c:pt>
                <c:pt idx="6009">
                  <c:v>2.4443999999999999</c:v>
                </c:pt>
                <c:pt idx="6010">
                  <c:v>2.4443999999999999</c:v>
                </c:pt>
                <c:pt idx="6011">
                  <c:v>2.4443999999999999</c:v>
                </c:pt>
                <c:pt idx="6012">
                  <c:v>2.4443999999999999</c:v>
                </c:pt>
                <c:pt idx="6013">
                  <c:v>2.4443999999999999</c:v>
                </c:pt>
                <c:pt idx="6014">
                  <c:v>2.4443999999999999</c:v>
                </c:pt>
                <c:pt idx="6015">
                  <c:v>2.4443999999999999</c:v>
                </c:pt>
                <c:pt idx="6016">
                  <c:v>2.4443999999999999</c:v>
                </c:pt>
                <c:pt idx="6017">
                  <c:v>2.4443999999999999</c:v>
                </c:pt>
                <c:pt idx="6018">
                  <c:v>2.4443999999999999</c:v>
                </c:pt>
                <c:pt idx="6019">
                  <c:v>2.4443999999999999</c:v>
                </c:pt>
                <c:pt idx="6020">
                  <c:v>2.4443999999999999</c:v>
                </c:pt>
                <c:pt idx="6021">
                  <c:v>2.4443999999999999</c:v>
                </c:pt>
                <c:pt idx="6022">
                  <c:v>2.4443999999999999</c:v>
                </c:pt>
                <c:pt idx="6023">
                  <c:v>2.4443999999999999</c:v>
                </c:pt>
                <c:pt idx="6024">
                  <c:v>2.4443999999999999</c:v>
                </c:pt>
                <c:pt idx="6025">
                  <c:v>2.4443999999999999</c:v>
                </c:pt>
                <c:pt idx="6026">
                  <c:v>2.4443999999999999</c:v>
                </c:pt>
                <c:pt idx="6027">
                  <c:v>2.4443999999999999</c:v>
                </c:pt>
                <c:pt idx="6028">
                  <c:v>2.4443999999999999</c:v>
                </c:pt>
                <c:pt idx="6029">
                  <c:v>2.4443999999999999</c:v>
                </c:pt>
                <c:pt idx="6030">
                  <c:v>2.4443999999999999</c:v>
                </c:pt>
                <c:pt idx="6031">
                  <c:v>2.4443999999999999</c:v>
                </c:pt>
                <c:pt idx="6032">
                  <c:v>2.4443999999999999</c:v>
                </c:pt>
                <c:pt idx="6033">
                  <c:v>2.4443999999999999</c:v>
                </c:pt>
                <c:pt idx="6034">
                  <c:v>2.4443999999999999</c:v>
                </c:pt>
                <c:pt idx="6035">
                  <c:v>2.4443999999999999</c:v>
                </c:pt>
                <c:pt idx="6036">
                  <c:v>2.4443999999999999</c:v>
                </c:pt>
                <c:pt idx="6037">
                  <c:v>2.5556000000000001</c:v>
                </c:pt>
                <c:pt idx="6038">
                  <c:v>2.5556000000000001</c:v>
                </c:pt>
                <c:pt idx="6039">
                  <c:v>2.5556000000000001</c:v>
                </c:pt>
                <c:pt idx="6040">
                  <c:v>2.5556000000000001</c:v>
                </c:pt>
                <c:pt idx="6041">
                  <c:v>2.5556000000000001</c:v>
                </c:pt>
                <c:pt idx="6042">
                  <c:v>2.5556000000000001</c:v>
                </c:pt>
                <c:pt idx="6043">
                  <c:v>2.5556000000000001</c:v>
                </c:pt>
                <c:pt idx="6044">
                  <c:v>2.5556000000000001</c:v>
                </c:pt>
                <c:pt idx="6045">
                  <c:v>2.5556000000000001</c:v>
                </c:pt>
                <c:pt idx="6046">
                  <c:v>2.5556000000000001</c:v>
                </c:pt>
                <c:pt idx="6047">
                  <c:v>2.5556000000000001</c:v>
                </c:pt>
                <c:pt idx="6048">
                  <c:v>2.5556000000000001</c:v>
                </c:pt>
                <c:pt idx="6049">
                  <c:v>2.5556000000000001</c:v>
                </c:pt>
                <c:pt idx="6050">
                  <c:v>2.5556000000000001</c:v>
                </c:pt>
                <c:pt idx="6051">
                  <c:v>2.5556000000000001</c:v>
                </c:pt>
                <c:pt idx="6052">
                  <c:v>2.5556000000000001</c:v>
                </c:pt>
                <c:pt idx="6053">
                  <c:v>2.5556000000000001</c:v>
                </c:pt>
                <c:pt idx="6054">
                  <c:v>2.5556000000000001</c:v>
                </c:pt>
                <c:pt idx="6055">
                  <c:v>2.5556000000000001</c:v>
                </c:pt>
                <c:pt idx="6056">
                  <c:v>2.5556000000000001</c:v>
                </c:pt>
                <c:pt idx="6057">
                  <c:v>2.5556000000000001</c:v>
                </c:pt>
                <c:pt idx="6058">
                  <c:v>2.5556000000000001</c:v>
                </c:pt>
                <c:pt idx="6059">
                  <c:v>2.5556000000000001</c:v>
                </c:pt>
                <c:pt idx="6060">
                  <c:v>2.5556000000000001</c:v>
                </c:pt>
                <c:pt idx="6061">
                  <c:v>2.5556000000000001</c:v>
                </c:pt>
                <c:pt idx="6062">
                  <c:v>2.5556000000000001</c:v>
                </c:pt>
                <c:pt idx="6063">
                  <c:v>2.5556000000000001</c:v>
                </c:pt>
                <c:pt idx="6064">
                  <c:v>2.5556000000000001</c:v>
                </c:pt>
                <c:pt idx="6065">
                  <c:v>2.5556000000000001</c:v>
                </c:pt>
                <c:pt idx="6066">
                  <c:v>2.5556000000000001</c:v>
                </c:pt>
                <c:pt idx="6067">
                  <c:v>2.5556000000000001</c:v>
                </c:pt>
                <c:pt idx="6068">
                  <c:v>2.5556000000000001</c:v>
                </c:pt>
                <c:pt idx="6069">
                  <c:v>2.5556000000000001</c:v>
                </c:pt>
                <c:pt idx="6070">
                  <c:v>2.5556000000000001</c:v>
                </c:pt>
                <c:pt idx="6071">
                  <c:v>2.5556000000000001</c:v>
                </c:pt>
                <c:pt idx="6072">
                  <c:v>2.5556000000000001</c:v>
                </c:pt>
                <c:pt idx="6073">
                  <c:v>2.5556000000000001</c:v>
                </c:pt>
                <c:pt idx="6074">
                  <c:v>2.5556000000000001</c:v>
                </c:pt>
                <c:pt idx="6075">
                  <c:v>2.5556000000000001</c:v>
                </c:pt>
                <c:pt idx="6076">
                  <c:v>2.5556000000000001</c:v>
                </c:pt>
                <c:pt idx="6077">
                  <c:v>2.5556000000000001</c:v>
                </c:pt>
                <c:pt idx="6078">
                  <c:v>2.5556000000000001</c:v>
                </c:pt>
                <c:pt idx="6079">
                  <c:v>2.5556000000000001</c:v>
                </c:pt>
                <c:pt idx="6080">
                  <c:v>2.5556000000000001</c:v>
                </c:pt>
                <c:pt idx="6081">
                  <c:v>2.5556000000000001</c:v>
                </c:pt>
                <c:pt idx="6082">
                  <c:v>2.5556000000000001</c:v>
                </c:pt>
                <c:pt idx="6083">
                  <c:v>2.5556000000000001</c:v>
                </c:pt>
                <c:pt idx="6084">
                  <c:v>2.5556000000000001</c:v>
                </c:pt>
                <c:pt idx="6085">
                  <c:v>2.5556000000000001</c:v>
                </c:pt>
                <c:pt idx="6086">
                  <c:v>2.5556000000000001</c:v>
                </c:pt>
                <c:pt idx="6087">
                  <c:v>2.5556000000000001</c:v>
                </c:pt>
                <c:pt idx="6088">
                  <c:v>2.5556000000000001</c:v>
                </c:pt>
                <c:pt idx="6089">
                  <c:v>2.5556000000000001</c:v>
                </c:pt>
                <c:pt idx="6090">
                  <c:v>2.5556000000000001</c:v>
                </c:pt>
                <c:pt idx="6091">
                  <c:v>2.5556000000000001</c:v>
                </c:pt>
                <c:pt idx="6092">
                  <c:v>2.5556000000000001</c:v>
                </c:pt>
                <c:pt idx="6093">
                  <c:v>2.5556000000000001</c:v>
                </c:pt>
                <c:pt idx="6094">
                  <c:v>2.5556000000000001</c:v>
                </c:pt>
                <c:pt idx="6095">
                  <c:v>2.5556000000000001</c:v>
                </c:pt>
                <c:pt idx="6096">
                  <c:v>2.5556000000000001</c:v>
                </c:pt>
                <c:pt idx="6097">
                  <c:v>2.5556000000000001</c:v>
                </c:pt>
                <c:pt idx="6098">
                  <c:v>2.5556000000000001</c:v>
                </c:pt>
                <c:pt idx="6099">
                  <c:v>2.5556000000000001</c:v>
                </c:pt>
                <c:pt idx="6100">
                  <c:v>2.5556000000000001</c:v>
                </c:pt>
                <c:pt idx="6101">
                  <c:v>2.5556000000000001</c:v>
                </c:pt>
                <c:pt idx="6102">
                  <c:v>2.5556000000000001</c:v>
                </c:pt>
                <c:pt idx="6103">
                  <c:v>2.5556000000000001</c:v>
                </c:pt>
                <c:pt idx="6104">
                  <c:v>2.5556000000000001</c:v>
                </c:pt>
                <c:pt idx="6105">
                  <c:v>2.5556000000000001</c:v>
                </c:pt>
                <c:pt idx="6106">
                  <c:v>2.5556000000000001</c:v>
                </c:pt>
                <c:pt idx="6107">
                  <c:v>2.5556000000000001</c:v>
                </c:pt>
                <c:pt idx="6108">
                  <c:v>2.5556000000000001</c:v>
                </c:pt>
                <c:pt idx="6109">
                  <c:v>2.5556000000000001</c:v>
                </c:pt>
                <c:pt idx="6110">
                  <c:v>2.5556000000000001</c:v>
                </c:pt>
                <c:pt idx="6111">
                  <c:v>2.5556000000000001</c:v>
                </c:pt>
                <c:pt idx="6112">
                  <c:v>2.5556000000000001</c:v>
                </c:pt>
                <c:pt idx="6113">
                  <c:v>2.5556000000000001</c:v>
                </c:pt>
                <c:pt idx="6114">
                  <c:v>2.5556000000000001</c:v>
                </c:pt>
                <c:pt idx="6115">
                  <c:v>2.5556000000000001</c:v>
                </c:pt>
                <c:pt idx="6116">
                  <c:v>2.5556000000000001</c:v>
                </c:pt>
                <c:pt idx="6117">
                  <c:v>2.5556000000000001</c:v>
                </c:pt>
                <c:pt idx="6118">
                  <c:v>2.5556000000000001</c:v>
                </c:pt>
                <c:pt idx="6119">
                  <c:v>2.5556000000000001</c:v>
                </c:pt>
                <c:pt idx="6120">
                  <c:v>2.5556000000000001</c:v>
                </c:pt>
                <c:pt idx="6121">
                  <c:v>2.5556000000000001</c:v>
                </c:pt>
                <c:pt idx="6122">
                  <c:v>2.5556000000000001</c:v>
                </c:pt>
                <c:pt idx="6123">
                  <c:v>2.5556000000000001</c:v>
                </c:pt>
                <c:pt idx="6124">
                  <c:v>2.6667000000000001</c:v>
                </c:pt>
                <c:pt idx="6125">
                  <c:v>2.6667000000000001</c:v>
                </c:pt>
                <c:pt idx="6126">
                  <c:v>2.6667000000000001</c:v>
                </c:pt>
                <c:pt idx="6127">
                  <c:v>2.6667000000000001</c:v>
                </c:pt>
                <c:pt idx="6128">
                  <c:v>2.6667000000000001</c:v>
                </c:pt>
                <c:pt idx="6129">
                  <c:v>2.6667000000000001</c:v>
                </c:pt>
                <c:pt idx="6130">
                  <c:v>2.6667000000000001</c:v>
                </c:pt>
                <c:pt idx="6131">
                  <c:v>2.6667000000000001</c:v>
                </c:pt>
                <c:pt idx="6132">
                  <c:v>2.6667000000000001</c:v>
                </c:pt>
                <c:pt idx="6133">
                  <c:v>2.6667000000000001</c:v>
                </c:pt>
                <c:pt idx="6134">
                  <c:v>2.6667000000000001</c:v>
                </c:pt>
                <c:pt idx="6135">
                  <c:v>2.6667000000000001</c:v>
                </c:pt>
                <c:pt idx="6136">
                  <c:v>2.6667000000000001</c:v>
                </c:pt>
                <c:pt idx="6137">
                  <c:v>2.6667000000000001</c:v>
                </c:pt>
                <c:pt idx="6138">
                  <c:v>2.6667000000000001</c:v>
                </c:pt>
                <c:pt idx="6139">
                  <c:v>2.6667000000000001</c:v>
                </c:pt>
                <c:pt idx="6140">
                  <c:v>2.6667000000000001</c:v>
                </c:pt>
                <c:pt idx="6141">
                  <c:v>2.6667000000000001</c:v>
                </c:pt>
                <c:pt idx="6142">
                  <c:v>2.6667000000000001</c:v>
                </c:pt>
                <c:pt idx="6143">
                  <c:v>2.6667000000000001</c:v>
                </c:pt>
                <c:pt idx="6144">
                  <c:v>2.6667000000000001</c:v>
                </c:pt>
                <c:pt idx="6145">
                  <c:v>2.6667000000000001</c:v>
                </c:pt>
                <c:pt idx="6146">
                  <c:v>2.6667000000000001</c:v>
                </c:pt>
                <c:pt idx="6147">
                  <c:v>2.6667000000000001</c:v>
                </c:pt>
                <c:pt idx="6148">
                  <c:v>2.6667000000000001</c:v>
                </c:pt>
                <c:pt idx="6149">
                  <c:v>2.6667000000000001</c:v>
                </c:pt>
                <c:pt idx="6150">
                  <c:v>2.6667000000000001</c:v>
                </c:pt>
                <c:pt idx="6151">
                  <c:v>2.6667000000000001</c:v>
                </c:pt>
                <c:pt idx="6152">
                  <c:v>2.6667000000000001</c:v>
                </c:pt>
                <c:pt idx="6153">
                  <c:v>2.6667000000000001</c:v>
                </c:pt>
                <c:pt idx="6154">
                  <c:v>2.6667000000000001</c:v>
                </c:pt>
                <c:pt idx="6155">
                  <c:v>2.6667000000000001</c:v>
                </c:pt>
                <c:pt idx="6156">
                  <c:v>2.6667000000000001</c:v>
                </c:pt>
                <c:pt idx="6157">
                  <c:v>2.6667000000000001</c:v>
                </c:pt>
                <c:pt idx="6158">
                  <c:v>2.6667000000000001</c:v>
                </c:pt>
                <c:pt idx="6159">
                  <c:v>2.6667000000000001</c:v>
                </c:pt>
                <c:pt idx="6160">
                  <c:v>2.6667000000000001</c:v>
                </c:pt>
                <c:pt idx="6161">
                  <c:v>2.6667000000000001</c:v>
                </c:pt>
                <c:pt idx="6162">
                  <c:v>2.6667000000000001</c:v>
                </c:pt>
                <c:pt idx="6163">
                  <c:v>2.6667000000000001</c:v>
                </c:pt>
                <c:pt idx="6164">
                  <c:v>2.6667000000000001</c:v>
                </c:pt>
                <c:pt idx="6165">
                  <c:v>2.6667000000000001</c:v>
                </c:pt>
                <c:pt idx="6166">
                  <c:v>2.6667000000000001</c:v>
                </c:pt>
                <c:pt idx="6167">
                  <c:v>2.6667000000000001</c:v>
                </c:pt>
                <c:pt idx="6168">
                  <c:v>2.6667000000000001</c:v>
                </c:pt>
                <c:pt idx="6169">
                  <c:v>2.6667000000000001</c:v>
                </c:pt>
                <c:pt idx="6170">
                  <c:v>2.6667000000000001</c:v>
                </c:pt>
                <c:pt idx="6171">
                  <c:v>2.6667000000000001</c:v>
                </c:pt>
                <c:pt idx="6172">
                  <c:v>2.6667000000000001</c:v>
                </c:pt>
                <c:pt idx="6173">
                  <c:v>2.6667000000000001</c:v>
                </c:pt>
                <c:pt idx="6174">
                  <c:v>2.6667000000000001</c:v>
                </c:pt>
                <c:pt idx="6175">
                  <c:v>2.6667000000000001</c:v>
                </c:pt>
                <c:pt idx="6176">
                  <c:v>2.6667000000000001</c:v>
                </c:pt>
                <c:pt idx="6177">
                  <c:v>2.6667000000000001</c:v>
                </c:pt>
                <c:pt idx="6178">
                  <c:v>2.6667000000000001</c:v>
                </c:pt>
                <c:pt idx="6179">
                  <c:v>2.6667000000000001</c:v>
                </c:pt>
                <c:pt idx="6180">
                  <c:v>2.6667000000000001</c:v>
                </c:pt>
                <c:pt idx="6181">
                  <c:v>2.6667000000000001</c:v>
                </c:pt>
                <c:pt idx="6182">
                  <c:v>2.6667000000000001</c:v>
                </c:pt>
                <c:pt idx="6183">
                  <c:v>2.6667000000000001</c:v>
                </c:pt>
                <c:pt idx="6184">
                  <c:v>2.6667000000000001</c:v>
                </c:pt>
                <c:pt idx="6185">
                  <c:v>2.6667000000000001</c:v>
                </c:pt>
                <c:pt idx="6186">
                  <c:v>2.6667000000000001</c:v>
                </c:pt>
                <c:pt idx="6187">
                  <c:v>2.6667000000000001</c:v>
                </c:pt>
                <c:pt idx="6188">
                  <c:v>2.6667000000000001</c:v>
                </c:pt>
                <c:pt idx="6189">
                  <c:v>2.6667000000000001</c:v>
                </c:pt>
                <c:pt idx="6190">
                  <c:v>2.6667000000000001</c:v>
                </c:pt>
                <c:pt idx="6191">
                  <c:v>2.6667000000000001</c:v>
                </c:pt>
                <c:pt idx="6192">
                  <c:v>2.6667000000000001</c:v>
                </c:pt>
                <c:pt idx="6193">
                  <c:v>2.6667000000000001</c:v>
                </c:pt>
                <c:pt idx="6194">
                  <c:v>2.6667000000000001</c:v>
                </c:pt>
                <c:pt idx="6195">
                  <c:v>2.6667000000000001</c:v>
                </c:pt>
                <c:pt idx="6196">
                  <c:v>2.6667000000000001</c:v>
                </c:pt>
                <c:pt idx="6197">
                  <c:v>2.6667000000000001</c:v>
                </c:pt>
                <c:pt idx="6198">
                  <c:v>2.7778</c:v>
                </c:pt>
                <c:pt idx="6199">
                  <c:v>2.7778</c:v>
                </c:pt>
                <c:pt idx="6200">
                  <c:v>2.7778</c:v>
                </c:pt>
                <c:pt idx="6201">
                  <c:v>2.7778</c:v>
                </c:pt>
                <c:pt idx="6202">
                  <c:v>2.7778</c:v>
                </c:pt>
                <c:pt idx="6203">
                  <c:v>2.7778</c:v>
                </c:pt>
                <c:pt idx="6204">
                  <c:v>2.7778</c:v>
                </c:pt>
                <c:pt idx="6205">
                  <c:v>2.7778</c:v>
                </c:pt>
                <c:pt idx="6206">
                  <c:v>2.7778</c:v>
                </c:pt>
                <c:pt idx="6207">
                  <c:v>2.7778</c:v>
                </c:pt>
                <c:pt idx="6208">
                  <c:v>2.7778</c:v>
                </c:pt>
                <c:pt idx="6209">
                  <c:v>2.7778</c:v>
                </c:pt>
                <c:pt idx="6210">
                  <c:v>2.7778</c:v>
                </c:pt>
                <c:pt idx="6211">
                  <c:v>2.7778</c:v>
                </c:pt>
                <c:pt idx="6212">
                  <c:v>2.7778</c:v>
                </c:pt>
                <c:pt idx="6213">
                  <c:v>2.7778</c:v>
                </c:pt>
                <c:pt idx="6214">
                  <c:v>2.7778</c:v>
                </c:pt>
                <c:pt idx="6215">
                  <c:v>2.7778</c:v>
                </c:pt>
                <c:pt idx="6216">
                  <c:v>2.7778</c:v>
                </c:pt>
                <c:pt idx="6217">
                  <c:v>2.7778</c:v>
                </c:pt>
                <c:pt idx="6218">
                  <c:v>2.7778</c:v>
                </c:pt>
                <c:pt idx="6219">
                  <c:v>2.7778</c:v>
                </c:pt>
                <c:pt idx="6220">
                  <c:v>2.7778</c:v>
                </c:pt>
                <c:pt idx="6221">
                  <c:v>2.7778</c:v>
                </c:pt>
                <c:pt idx="6222">
                  <c:v>2.7778</c:v>
                </c:pt>
                <c:pt idx="6223">
                  <c:v>2.7778</c:v>
                </c:pt>
                <c:pt idx="6224">
                  <c:v>2.7778</c:v>
                </c:pt>
                <c:pt idx="6225">
                  <c:v>2.7778</c:v>
                </c:pt>
                <c:pt idx="6226">
                  <c:v>2.7778</c:v>
                </c:pt>
                <c:pt idx="6227">
                  <c:v>2.7778</c:v>
                </c:pt>
                <c:pt idx="6228">
                  <c:v>2.7778</c:v>
                </c:pt>
                <c:pt idx="6229">
                  <c:v>2.7778</c:v>
                </c:pt>
                <c:pt idx="6230">
                  <c:v>2.7778</c:v>
                </c:pt>
                <c:pt idx="6231">
                  <c:v>2.7778</c:v>
                </c:pt>
                <c:pt idx="6232">
                  <c:v>2.7778</c:v>
                </c:pt>
                <c:pt idx="6233">
                  <c:v>2.7778</c:v>
                </c:pt>
                <c:pt idx="6234">
                  <c:v>2.7778</c:v>
                </c:pt>
                <c:pt idx="6235">
                  <c:v>2.7778</c:v>
                </c:pt>
                <c:pt idx="6236">
                  <c:v>2.7778</c:v>
                </c:pt>
                <c:pt idx="6237">
                  <c:v>2.7778</c:v>
                </c:pt>
                <c:pt idx="6238">
                  <c:v>2.7778</c:v>
                </c:pt>
                <c:pt idx="6239">
                  <c:v>2.7778</c:v>
                </c:pt>
                <c:pt idx="6240">
                  <c:v>2.7778</c:v>
                </c:pt>
                <c:pt idx="6241">
                  <c:v>2.7778</c:v>
                </c:pt>
                <c:pt idx="6242">
                  <c:v>2.7778</c:v>
                </c:pt>
                <c:pt idx="6243">
                  <c:v>2.7778</c:v>
                </c:pt>
                <c:pt idx="6244">
                  <c:v>2.7778</c:v>
                </c:pt>
                <c:pt idx="6245">
                  <c:v>2.7778</c:v>
                </c:pt>
                <c:pt idx="6246">
                  <c:v>2.7778</c:v>
                </c:pt>
                <c:pt idx="6247">
                  <c:v>2.7778</c:v>
                </c:pt>
                <c:pt idx="6248">
                  <c:v>2.7778</c:v>
                </c:pt>
                <c:pt idx="6249">
                  <c:v>2.7778</c:v>
                </c:pt>
                <c:pt idx="6250">
                  <c:v>2.7778</c:v>
                </c:pt>
                <c:pt idx="6251">
                  <c:v>2.7778</c:v>
                </c:pt>
                <c:pt idx="6252">
                  <c:v>2.7778</c:v>
                </c:pt>
                <c:pt idx="6253">
                  <c:v>2.7778</c:v>
                </c:pt>
                <c:pt idx="6254">
                  <c:v>2.7778</c:v>
                </c:pt>
                <c:pt idx="6255">
                  <c:v>2.7778</c:v>
                </c:pt>
                <c:pt idx="6256">
                  <c:v>2.7778</c:v>
                </c:pt>
                <c:pt idx="6257">
                  <c:v>2.7778</c:v>
                </c:pt>
                <c:pt idx="6258">
                  <c:v>2.7778</c:v>
                </c:pt>
                <c:pt idx="6259">
                  <c:v>2.7778</c:v>
                </c:pt>
                <c:pt idx="6260">
                  <c:v>2.7778</c:v>
                </c:pt>
                <c:pt idx="6261">
                  <c:v>2.7778</c:v>
                </c:pt>
                <c:pt idx="6262">
                  <c:v>2.7778</c:v>
                </c:pt>
                <c:pt idx="6263">
                  <c:v>2.7778</c:v>
                </c:pt>
                <c:pt idx="6264">
                  <c:v>2.7778</c:v>
                </c:pt>
                <c:pt idx="6265">
                  <c:v>2.7778</c:v>
                </c:pt>
                <c:pt idx="6266">
                  <c:v>2.7778</c:v>
                </c:pt>
                <c:pt idx="6267">
                  <c:v>2.7778</c:v>
                </c:pt>
                <c:pt idx="6268">
                  <c:v>2.7778</c:v>
                </c:pt>
                <c:pt idx="6269">
                  <c:v>2.7778</c:v>
                </c:pt>
                <c:pt idx="6270">
                  <c:v>2.7778</c:v>
                </c:pt>
                <c:pt idx="6271">
                  <c:v>2.7778</c:v>
                </c:pt>
                <c:pt idx="6272">
                  <c:v>2.7778</c:v>
                </c:pt>
                <c:pt idx="6273">
                  <c:v>2.7778</c:v>
                </c:pt>
                <c:pt idx="6274">
                  <c:v>2.7778</c:v>
                </c:pt>
                <c:pt idx="6275">
                  <c:v>2.7778</c:v>
                </c:pt>
                <c:pt idx="6276">
                  <c:v>2.7778</c:v>
                </c:pt>
                <c:pt idx="6277">
                  <c:v>2.7778</c:v>
                </c:pt>
                <c:pt idx="6278">
                  <c:v>2.7778</c:v>
                </c:pt>
                <c:pt idx="6279">
                  <c:v>2.7778</c:v>
                </c:pt>
                <c:pt idx="6280">
                  <c:v>2.7778</c:v>
                </c:pt>
                <c:pt idx="6281">
                  <c:v>2.7778</c:v>
                </c:pt>
                <c:pt idx="6282">
                  <c:v>2.7778</c:v>
                </c:pt>
                <c:pt idx="6283">
                  <c:v>2.7778</c:v>
                </c:pt>
                <c:pt idx="6284">
                  <c:v>2.7778</c:v>
                </c:pt>
                <c:pt idx="6285">
                  <c:v>2.7778</c:v>
                </c:pt>
                <c:pt idx="6286">
                  <c:v>2.7778</c:v>
                </c:pt>
                <c:pt idx="6287">
                  <c:v>2.7778</c:v>
                </c:pt>
                <c:pt idx="6288">
                  <c:v>2.7778</c:v>
                </c:pt>
                <c:pt idx="6289">
                  <c:v>2.7778</c:v>
                </c:pt>
                <c:pt idx="6290">
                  <c:v>2.7778</c:v>
                </c:pt>
                <c:pt idx="6291">
                  <c:v>2.7778</c:v>
                </c:pt>
                <c:pt idx="6292">
                  <c:v>2.7778</c:v>
                </c:pt>
                <c:pt idx="6293">
                  <c:v>2.7778</c:v>
                </c:pt>
                <c:pt idx="6294">
                  <c:v>2.7778</c:v>
                </c:pt>
                <c:pt idx="6295">
                  <c:v>2.7778</c:v>
                </c:pt>
                <c:pt idx="6296">
                  <c:v>2.7778</c:v>
                </c:pt>
                <c:pt idx="6297">
                  <c:v>2.7778</c:v>
                </c:pt>
                <c:pt idx="6298">
                  <c:v>2.7778</c:v>
                </c:pt>
                <c:pt idx="6299">
                  <c:v>2.7778</c:v>
                </c:pt>
                <c:pt idx="6300">
                  <c:v>2.7778</c:v>
                </c:pt>
                <c:pt idx="6301">
                  <c:v>2.7778</c:v>
                </c:pt>
                <c:pt idx="6302">
                  <c:v>2.7778</c:v>
                </c:pt>
                <c:pt idx="6303">
                  <c:v>2.7778</c:v>
                </c:pt>
                <c:pt idx="6304">
                  <c:v>2.7778</c:v>
                </c:pt>
                <c:pt idx="6305">
                  <c:v>2.7778</c:v>
                </c:pt>
                <c:pt idx="6306">
                  <c:v>2.7778</c:v>
                </c:pt>
                <c:pt idx="6307">
                  <c:v>2.7778</c:v>
                </c:pt>
                <c:pt idx="6308">
                  <c:v>2.7778</c:v>
                </c:pt>
                <c:pt idx="6309">
                  <c:v>2.7778</c:v>
                </c:pt>
                <c:pt idx="6310">
                  <c:v>2.7778</c:v>
                </c:pt>
                <c:pt idx="6311">
                  <c:v>2.8889</c:v>
                </c:pt>
                <c:pt idx="6312">
                  <c:v>2.8889</c:v>
                </c:pt>
                <c:pt idx="6313">
                  <c:v>2.8889</c:v>
                </c:pt>
                <c:pt idx="6314">
                  <c:v>2.8889</c:v>
                </c:pt>
                <c:pt idx="6315">
                  <c:v>2.8889</c:v>
                </c:pt>
                <c:pt idx="6316">
                  <c:v>2.8889</c:v>
                </c:pt>
                <c:pt idx="6317">
                  <c:v>2.8889</c:v>
                </c:pt>
                <c:pt idx="6318">
                  <c:v>2.8889</c:v>
                </c:pt>
                <c:pt idx="6319">
                  <c:v>2.8889</c:v>
                </c:pt>
                <c:pt idx="6320">
                  <c:v>2.8889</c:v>
                </c:pt>
                <c:pt idx="6321">
                  <c:v>2.8889</c:v>
                </c:pt>
                <c:pt idx="6322">
                  <c:v>2.8889</c:v>
                </c:pt>
                <c:pt idx="6323">
                  <c:v>2.8889</c:v>
                </c:pt>
                <c:pt idx="6324">
                  <c:v>2.8889</c:v>
                </c:pt>
                <c:pt idx="6325">
                  <c:v>2.8889</c:v>
                </c:pt>
                <c:pt idx="6326">
                  <c:v>2.8889</c:v>
                </c:pt>
                <c:pt idx="6327">
                  <c:v>2.8889</c:v>
                </c:pt>
                <c:pt idx="6328">
                  <c:v>2.8889</c:v>
                </c:pt>
                <c:pt idx="6329">
                  <c:v>2.8889</c:v>
                </c:pt>
                <c:pt idx="6330">
                  <c:v>2.8889</c:v>
                </c:pt>
                <c:pt idx="6331">
                  <c:v>2.8889</c:v>
                </c:pt>
                <c:pt idx="6332">
                  <c:v>2.8889</c:v>
                </c:pt>
                <c:pt idx="6333">
                  <c:v>2.8889</c:v>
                </c:pt>
                <c:pt idx="6334">
                  <c:v>2.8889</c:v>
                </c:pt>
                <c:pt idx="6335">
                  <c:v>2.8889</c:v>
                </c:pt>
                <c:pt idx="6336">
                  <c:v>2.8889</c:v>
                </c:pt>
                <c:pt idx="6337">
                  <c:v>2.8889</c:v>
                </c:pt>
                <c:pt idx="6338">
                  <c:v>2.8889</c:v>
                </c:pt>
                <c:pt idx="6339">
                  <c:v>2.8889</c:v>
                </c:pt>
                <c:pt idx="6340">
                  <c:v>2.8889</c:v>
                </c:pt>
                <c:pt idx="6341">
                  <c:v>2.8889</c:v>
                </c:pt>
                <c:pt idx="6342">
                  <c:v>2.8889</c:v>
                </c:pt>
                <c:pt idx="6343">
                  <c:v>2.8889</c:v>
                </c:pt>
                <c:pt idx="6344">
                  <c:v>2.8889</c:v>
                </c:pt>
                <c:pt idx="6345">
                  <c:v>2.8889</c:v>
                </c:pt>
                <c:pt idx="6346">
                  <c:v>2.8889</c:v>
                </c:pt>
                <c:pt idx="6347">
                  <c:v>2.8889</c:v>
                </c:pt>
                <c:pt idx="6348">
                  <c:v>2.8889</c:v>
                </c:pt>
                <c:pt idx="6349">
                  <c:v>2.8889</c:v>
                </c:pt>
                <c:pt idx="6350">
                  <c:v>2.8889</c:v>
                </c:pt>
                <c:pt idx="6351">
                  <c:v>2.8889</c:v>
                </c:pt>
                <c:pt idx="6352">
                  <c:v>2.8889</c:v>
                </c:pt>
                <c:pt idx="6353">
                  <c:v>2.8889</c:v>
                </c:pt>
                <c:pt idx="6354">
                  <c:v>2.8889</c:v>
                </c:pt>
                <c:pt idx="6355">
                  <c:v>2.8889</c:v>
                </c:pt>
                <c:pt idx="6356">
                  <c:v>2.8889</c:v>
                </c:pt>
                <c:pt idx="6357">
                  <c:v>2.8889</c:v>
                </c:pt>
                <c:pt idx="6358">
                  <c:v>2.8889</c:v>
                </c:pt>
                <c:pt idx="6359">
                  <c:v>2.8889</c:v>
                </c:pt>
                <c:pt idx="6360">
                  <c:v>2.8889</c:v>
                </c:pt>
                <c:pt idx="6361">
                  <c:v>2.8889</c:v>
                </c:pt>
                <c:pt idx="6362">
                  <c:v>2.8889</c:v>
                </c:pt>
                <c:pt idx="6363">
                  <c:v>2.8889</c:v>
                </c:pt>
                <c:pt idx="6364">
                  <c:v>2.8889</c:v>
                </c:pt>
                <c:pt idx="6365">
                  <c:v>2.8889</c:v>
                </c:pt>
                <c:pt idx="6366">
                  <c:v>2.8889</c:v>
                </c:pt>
                <c:pt idx="6367">
                  <c:v>2.8889</c:v>
                </c:pt>
                <c:pt idx="6368">
                  <c:v>2.8889</c:v>
                </c:pt>
                <c:pt idx="6369">
                  <c:v>2.8889</c:v>
                </c:pt>
                <c:pt idx="6370">
                  <c:v>2.8889</c:v>
                </c:pt>
                <c:pt idx="6371">
                  <c:v>2.8889</c:v>
                </c:pt>
                <c:pt idx="6372">
                  <c:v>2.8889</c:v>
                </c:pt>
                <c:pt idx="6373">
                  <c:v>2.8889</c:v>
                </c:pt>
                <c:pt idx="6374">
                  <c:v>2.8889</c:v>
                </c:pt>
                <c:pt idx="6375">
                  <c:v>2.8889</c:v>
                </c:pt>
                <c:pt idx="6376">
                  <c:v>2.8889</c:v>
                </c:pt>
                <c:pt idx="6377">
                  <c:v>2.8889</c:v>
                </c:pt>
                <c:pt idx="6378">
                  <c:v>2.8889</c:v>
                </c:pt>
                <c:pt idx="6379">
                  <c:v>2.8889</c:v>
                </c:pt>
                <c:pt idx="6380">
                  <c:v>2.8889</c:v>
                </c:pt>
                <c:pt idx="6381">
                  <c:v>2.8889</c:v>
                </c:pt>
                <c:pt idx="6382">
                  <c:v>2.8889</c:v>
                </c:pt>
                <c:pt idx="6383">
                  <c:v>2.8889</c:v>
                </c:pt>
                <c:pt idx="6384">
                  <c:v>2.8889</c:v>
                </c:pt>
                <c:pt idx="6385">
                  <c:v>2.8889</c:v>
                </c:pt>
                <c:pt idx="6386">
                  <c:v>2.8889</c:v>
                </c:pt>
                <c:pt idx="6387">
                  <c:v>2.8889</c:v>
                </c:pt>
                <c:pt idx="6388">
                  <c:v>2.8889</c:v>
                </c:pt>
                <c:pt idx="6389">
                  <c:v>2.8889</c:v>
                </c:pt>
                <c:pt idx="6390">
                  <c:v>2.8889</c:v>
                </c:pt>
                <c:pt idx="6391">
                  <c:v>2.8889</c:v>
                </c:pt>
                <c:pt idx="6392">
                  <c:v>2.8889</c:v>
                </c:pt>
                <c:pt idx="6393">
                  <c:v>2.8889</c:v>
                </c:pt>
                <c:pt idx="6394">
                  <c:v>2.8889</c:v>
                </c:pt>
                <c:pt idx="6395">
                  <c:v>2.8889</c:v>
                </c:pt>
                <c:pt idx="6396">
                  <c:v>2.8889</c:v>
                </c:pt>
                <c:pt idx="6397">
                  <c:v>2.8889</c:v>
                </c:pt>
                <c:pt idx="6398">
                  <c:v>2.8889</c:v>
                </c:pt>
                <c:pt idx="6399">
                  <c:v>2.8889</c:v>
                </c:pt>
                <c:pt idx="6400">
                  <c:v>2.8889</c:v>
                </c:pt>
                <c:pt idx="6401">
                  <c:v>2.8889</c:v>
                </c:pt>
                <c:pt idx="6402">
                  <c:v>2.8889</c:v>
                </c:pt>
                <c:pt idx="6403">
                  <c:v>2.8889</c:v>
                </c:pt>
                <c:pt idx="6404">
                  <c:v>3</c:v>
                </c:pt>
                <c:pt idx="6405">
                  <c:v>3</c:v>
                </c:pt>
                <c:pt idx="6406">
                  <c:v>3</c:v>
                </c:pt>
                <c:pt idx="6407">
                  <c:v>3</c:v>
                </c:pt>
                <c:pt idx="6408">
                  <c:v>3</c:v>
                </c:pt>
                <c:pt idx="6409">
                  <c:v>3</c:v>
                </c:pt>
                <c:pt idx="6410">
                  <c:v>3</c:v>
                </c:pt>
                <c:pt idx="6411">
                  <c:v>3</c:v>
                </c:pt>
                <c:pt idx="6412">
                  <c:v>3</c:v>
                </c:pt>
                <c:pt idx="6413">
                  <c:v>3</c:v>
                </c:pt>
                <c:pt idx="6414">
                  <c:v>3</c:v>
                </c:pt>
                <c:pt idx="6415">
                  <c:v>3</c:v>
                </c:pt>
                <c:pt idx="6416">
                  <c:v>3</c:v>
                </c:pt>
                <c:pt idx="6417">
                  <c:v>3</c:v>
                </c:pt>
                <c:pt idx="6418">
                  <c:v>3</c:v>
                </c:pt>
                <c:pt idx="6419">
                  <c:v>3</c:v>
                </c:pt>
                <c:pt idx="6420">
                  <c:v>3</c:v>
                </c:pt>
                <c:pt idx="6421">
                  <c:v>3</c:v>
                </c:pt>
                <c:pt idx="6422">
                  <c:v>3</c:v>
                </c:pt>
                <c:pt idx="6423">
                  <c:v>3</c:v>
                </c:pt>
                <c:pt idx="6424">
                  <c:v>3</c:v>
                </c:pt>
                <c:pt idx="6425">
                  <c:v>3</c:v>
                </c:pt>
                <c:pt idx="6426">
                  <c:v>3</c:v>
                </c:pt>
                <c:pt idx="6427">
                  <c:v>3</c:v>
                </c:pt>
                <c:pt idx="6428">
                  <c:v>3</c:v>
                </c:pt>
                <c:pt idx="6429">
                  <c:v>3</c:v>
                </c:pt>
                <c:pt idx="6430">
                  <c:v>3</c:v>
                </c:pt>
                <c:pt idx="6431">
                  <c:v>3</c:v>
                </c:pt>
                <c:pt idx="6432">
                  <c:v>3</c:v>
                </c:pt>
                <c:pt idx="6433">
                  <c:v>3</c:v>
                </c:pt>
                <c:pt idx="6434">
                  <c:v>3</c:v>
                </c:pt>
                <c:pt idx="6435">
                  <c:v>3</c:v>
                </c:pt>
                <c:pt idx="6436">
                  <c:v>3</c:v>
                </c:pt>
                <c:pt idx="6437">
                  <c:v>3</c:v>
                </c:pt>
                <c:pt idx="6438">
                  <c:v>3</c:v>
                </c:pt>
                <c:pt idx="6439">
                  <c:v>3</c:v>
                </c:pt>
                <c:pt idx="6440">
                  <c:v>3</c:v>
                </c:pt>
                <c:pt idx="6441">
                  <c:v>3</c:v>
                </c:pt>
                <c:pt idx="6442">
                  <c:v>3</c:v>
                </c:pt>
                <c:pt idx="6443">
                  <c:v>3</c:v>
                </c:pt>
                <c:pt idx="6444">
                  <c:v>3</c:v>
                </c:pt>
                <c:pt idx="6445">
                  <c:v>3</c:v>
                </c:pt>
                <c:pt idx="6446">
                  <c:v>3</c:v>
                </c:pt>
                <c:pt idx="6447">
                  <c:v>3</c:v>
                </c:pt>
                <c:pt idx="6448">
                  <c:v>3</c:v>
                </c:pt>
                <c:pt idx="6449">
                  <c:v>3</c:v>
                </c:pt>
                <c:pt idx="6450">
                  <c:v>3</c:v>
                </c:pt>
                <c:pt idx="6451">
                  <c:v>3</c:v>
                </c:pt>
                <c:pt idx="6452">
                  <c:v>3</c:v>
                </c:pt>
                <c:pt idx="6453">
                  <c:v>3</c:v>
                </c:pt>
                <c:pt idx="6454">
                  <c:v>3</c:v>
                </c:pt>
                <c:pt idx="6455">
                  <c:v>3</c:v>
                </c:pt>
                <c:pt idx="6456">
                  <c:v>3</c:v>
                </c:pt>
                <c:pt idx="6457">
                  <c:v>3</c:v>
                </c:pt>
                <c:pt idx="6458">
                  <c:v>3</c:v>
                </c:pt>
                <c:pt idx="6459">
                  <c:v>3</c:v>
                </c:pt>
                <c:pt idx="6460">
                  <c:v>3</c:v>
                </c:pt>
                <c:pt idx="6461">
                  <c:v>3</c:v>
                </c:pt>
                <c:pt idx="6462">
                  <c:v>3</c:v>
                </c:pt>
                <c:pt idx="6463">
                  <c:v>3</c:v>
                </c:pt>
                <c:pt idx="6464">
                  <c:v>3</c:v>
                </c:pt>
                <c:pt idx="6465">
                  <c:v>3</c:v>
                </c:pt>
                <c:pt idx="6466">
                  <c:v>3</c:v>
                </c:pt>
                <c:pt idx="6467">
                  <c:v>3</c:v>
                </c:pt>
                <c:pt idx="6468">
                  <c:v>3</c:v>
                </c:pt>
                <c:pt idx="6469">
                  <c:v>3</c:v>
                </c:pt>
                <c:pt idx="6470">
                  <c:v>3</c:v>
                </c:pt>
                <c:pt idx="6471">
                  <c:v>3</c:v>
                </c:pt>
                <c:pt idx="6472">
                  <c:v>3</c:v>
                </c:pt>
                <c:pt idx="6473">
                  <c:v>3</c:v>
                </c:pt>
                <c:pt idx="6474">
                  <c:v>3</c:v>
                </c:pt>
                <c:pt idx="6475">
                  <c:v>3</c:v>
                </c:pt>
                <c:pt idx="6476">
                  <c:v>3</c:v>
                </c:pt>
                <c:pt idx="6477">
                  <c:v>3</c:v>
                </c:pt>
                <c:pt idx="6478">
                  <c:v>3</c:v>
                </c:pt>
                <c:pt idx="6479">
                  <c:v>3</c:v>
                </c:pt>
                <c:pt idx="6480">
                  <c:v>3</c:v>
                </c:pt>
                <c:pt idx="6481">
                  <c:v>3</c:v>
                </c:pt>
                <c:pt idx="6482">
                  <c:v>3</c:v>
                </c:pt>
                <c:pt idx="6483">
                  <c:v>3</c:v>
                </c:pt>
                <c:pt idx="6484">
                  <c:v>3</c:v>
                </c:pt>
                <c:pt idx="6485">
                  <c:v>3</c:v>
                </c:pt>
                <c:pt idx="6486">
                  <c:v>3</c:v>
                </c:pt>
                <c:pt idx="6487">
                  <c:v>3</c:v>
                </c:pt>
                <c:pt idx="6488">
                  <c:v>3</c:v>
                </c:pt>
                <c:pt idx="6489">
                  <c:v>3</c:v>
                </c:pt>
                <c:pt idx="6490">
                  <c:v>3</c:v>
                </c:pt>
                <c:pt idx="6491">
                  <c:v>3</c:v>
                </c:pt>
                <c:pt idx="6492">
                  <c:v>3</c:v>
                </c:pt>
                <c:pt idx="6493">
                  <c:v>3</c:v>
                </c:pt>
                <c:pt idx="6494">
                  <c:v>3</c:v>
                </c:pt>
                <c:pt idx="6495">
                  <c:v>3</c:v>
                </c:pt>
                <c:pt idx="6496">
                  <c:v>3</c:v>
                </c:pt>
                <c:pt idx="6497">
                  <c:v>3</c:v>
                </c:pt>
                <c:pt idx="6498">
                  <c:v>3</c:v>
                </c:pt>
                <c:pt idx="6499">
                  <c:v>3</c:v>
                </c:pt>
                <c:pt idx="6500">
                  <c:v>3</c:v>
                </c:pt>
                <c:pt idx="6501">
                  <c:v>3</c:v>
                </c:pt>
                <c:pt idx="6502">
                  <c:v>3</c:v>
                </c:pt>
                <c:pt idx="6503">
                  <c:v>3</c:v>
                </c:pt>
                <c:pt idx="6504">
                  <c:v>3</c:v>
                </c:pt>
                <c:pt idx="6505">
                  <c:v>3</c:v>
                </c:pt>
                <c:pt idx="6506">
                  <c:v>3</c:v>
                </c:pt>
                <c:pt idx="6507">
                  <c:v>3.1111</c:v>
                </c:pt>
                <c:pt idx="6508">
                  <c:v>3.1111</c:v>
                </c:pt>
                <c:pt idx="6509">
                  <c:v>3.1111</c:v>
                </c:pt>
                <c:pt idx="6510">
                  <c:v>3.1111</c:v>
                </c:pt>
                <c:pt idx="6511">
                  <c:v>3.1111</c:v>
                </c:pt>
                <c:pt idx="6512">
                  <c:v>3.1111</c:v>
                </c:pt>
                <c:pt idx="6513">
                  <c:v>3.1111</c:v>
                </c:pt>
                <c:pt idx="6514">
                  <c:v>3.1111</c:v>
                </c:pt>
                <c:pt idx="6515">
                  <c:v>3.1111</c:v>
                </c:pt>
                <c:pt idx="6516">
                  <c:v>3.1111</c:v>
                </c:pt>
                <c:pt idx="6517">
                  <c:v>3.1111</c:v>
                </c:pt>
                <c:pt idx="6518">
                  <c:v>3.1111</c:v>
                </c:pt>
                <c:pt idx="6519">
                  <c:v>3.1111</c:v>
                </c:pt>
                <c:pt idx="6520">
                  <c:v>3.1111</c:v>
                </c:pt>
                <c:pt idx="6521">
                  <c:v>3.1111</c:v>
                </c:pt>
                <c:pt idx="6522">
                  <c:v>3.1111</c:v>
                </c:pt>
                <c:pt idx="6523">
                  <c:v>3.1111</c:v>
                </c:pt>
                <c:pt idx="6524">
                  <c:v>3.1111</c:v>
                </c:pt>
                <c:pt idx="6525">
                  <c:v>3.1111</c:v>
                </c:pt>
                <c:pt idx="6526">
                  <c:v>3.1111</c:v>
                </c:pt>
                <c:pt idx="6527">
                  <c:v>3.1111</c:v>
                </c:pt>
                <c:pt idx="6528">
                  <c:v>3.1111</c:v>
                </c:pt>
                <c:pt idx="6529">
                  <c:v>3.1111</c:v>
                </c:pt>
                <c:pt idx="6530">
                  <c:v>3.1111</c:v>
                </c:pt>
                <c:pt idx="6531">
                  <c:v>3.1111</c:v>
                </c:pt>
                <c:pt idx="6532">
                  <c:v>3.1111</c:v>
                </c:pt>
                <c:pt idx="6533">
                  <c:v>3.1111</c:v>
                </c:pt>
                <c:pt idx="6534">
                  <c:v>3.1111</c:v>
                </c:pt>
                <c:pt idx="6535">
                  <c:v>3.1111</c:v>
                </c:pt>
                <c:pt idx="6536">
                  <c:v>3.1111</c:v>
                </c:pt>
                <c:pt idx="6537">
                  <c:v>3.1111</c:v>
                </c:pt>
                <c:pt idx="6538">
                  <c:v>3.1111</c:v>
                </c:pt>
                <c:pt idx="6539">
                  <c:v>3.1111</c:v>
                </c:pt>
                <c:pt idx="6540">
                  <c:v>3.1111</c:v>
                </c:pt>
                <c:pt idx="6541">
                  <c:v>3.1111</c:v>
                </c:pt>
                <c:pt idx="6542">
                  <c:v>3.1111</c:v>
                </c:pt>
                <c:pt idx="6543">
                  <c:v>3.1111</c:v>
                </c:pt>
                <c:pt idx="6544">
                  <c:v>3.1111</c:v>
                </c:pt>
                <c:pt idx="6545">
                  <c:v>3.1111</c:v>
                </c:pt>
                <c:pt idx="6546">
                  <c:v>3.1111</c:v>
                </c:pt>
                <c:pt idx="6547">
                  <c:v>3.1111</c:v>
                </c:pt>
                <c:pt idx="6548">
                  <c:v>3.1111</c:v>
                </c:pt>
                <c:pt idx="6549">
                  <c:v>3.1111</c:v>
                </c:pt>
                <c:pt idx="6550">
                  <c:v>3.1111</c:v>
                </c:pt>
                <c:pt idx="6551">
                  <c:v>3.1111</c:v>
                </c:pt>
                <c:pt idx="6552">
                  <c:v>3.1111</c:v>
                </c:pt>
                <c:pt idx="6553">
                  <c:v>3.1111</c:v>
                </c:pt>
                <c:pt idx="6554">
                  <c:v>3.1111</c:v>
                </c:pt>
                <c:pt idx="6555">
                  <c:v>3.1111</c:v>
                </c:pt>
                <c:pt idx="6556">
                  <c:v>3.1111</c:v>
                </c:pt>
                <c:pt idx="6557">
                  <c:v>3.1111</c:v>
                </c:pt>
                <c:pt idx="6558">
                  <c:v>3.1111</c:v>
                </c:pt>
                <c:pt idx="6559">
                  <c:v>3.1111</c:v>
                </c:pt>
                <c:pt idx="6560">
                  <c:v>3.1111</c:v>
                </c:pt>
                <c:pt idx="6561">
                  <c:v>3.1111</c:v>
                </c:pt>
                <c:pt idx="6562">
                  <c:v>3.1111</c:v>
                </c:pt>
                <c:pt idx="6563">
                  <c:v>3.1111</c:v>
                </c:pt>
                <c:pt idx="6564">
                  <c:v>3.1111</c:v>
                </c:pt>
                <c:pt idx="6565">
                  <c:v>3.1111</c:v>
                </c:pt>
                <c:pt idx="6566">
                  <c:v>3.1111</c:v>
                </c:pt>
                <c:pt idx="6567">
                  <c:v>3.1111</c:v>
                </c:pt>
                <c:pt idx="6568">
                  <c:v>3.1111</c:v>
                </c:pt>
                <c:pt idx="6569">
                  <c:v>3.1111</c:v>
                </c:pt>
                <c:pt idx="6570">
                  <c:v>3.1111</c:v>
                </c:pt>
                <c:pt idx="6571">
                  <c:v>3.1111</c:v>
                </c:pt>
                <c:pt idx="6572">
                  <c:v>3.1111</c:v>
                </c:pt>
                <c:pt idx="6573">
                  <c:v>3.1111</c:v>
                </c:pt>
                <c:pt idx="6574">
                  <c:v>3.1111</c:v>
                </c:pt>
                <c:pt idx="6575">
                  <c:v>3.1111</c:v>
                </c:pt>
                <c:pt idx="6576">
                  <c:v>3.1111</c:v>
                </c:pt>
                <c:pt idx="6577">
                  <c:v>3.1111</c:v>
                </c:pt>
                <c:pt idx="6578">
                  <c:v>3.1111</c:v>
                </c:pt>
                <c:pt idx="6579">
                  <c:v>3.1111</c:v>
                </c:pt>
                <c:pt idx="6580">
                  <c:v>3.1111</c:v>
                </c:pt>
                <c:pt idx="6581">
                  <c:v>3.1111</c:v>
                </c:pt>
                <c:pt idx="6582">
                  <c:v>3.1111</c:v>
                </c:pt>
                <c:pt idx="6583">
                  <c:v>3.1111</c:v>
                </c:pt>
                <c:pt idx="6584">
                  <c:v>3.1111</c:v>
                </c:pt>
                <c:pt idx="6585">
                  <c:v>3.1111</c:v>
                </c:pt>
                <c:pt idx="6586">
                  <c:v>3.1111</c:v>
                </c:pt>
                <c:pt idx="6587">
                  <c:v>3.1111</c:v>
                </c:pt>
                <c:pt idx="6588">
                  <c:v>3.1111</c:v>
                </c:pt>
                <c:pt idx="6589">
                  <c:v>3.1111</c:v>
                </c:pt>
                <c:pt idx="6590">
                  <c:v>3.1111</c:v>
                </c:pt>
                <c:pt idx="6591">
                  <c:v>3.1111</c:v>
                </c:pt>
                <c:pt idx="6592">
                  <c:v>3.1111</c:v>
                </c:pt>
                <c:pt idx="6593">
                  <c:v>3.1111</c:v>
                </c:pt>
                <c:pt idx="6594">
                  <c:v>3.1111</c:v>
                </c:pt>
                <c:pt idx="6595">
                  <c:v>3.1111</c:v>
                </c:pt>
                <c:pt idx="6596">
                  <c:v>3.1111</c:v>
                </c:pt>
                <c:pt idx="6597">
                  <c:v>3.1111</c:v>
                </c:pt>
                <c:pt idx="6598">
                  <c:v>3.1111</c:v>
                </c:pt>
                <c:pt idx="6599">
                  <c:v>3.1111</c:v>
                </c:pt>
                <c:pt idx="6600">
                  <c:v>3.1111</c:v>
                </c:pt>
                <c:pt idx="6601">
                  <c:v>3.1111</c:v>
                </c:pt>
                <c:pt idx="6602">
                  <c:v>3.1111</c:v>
                </c:pt>
                <c:pt idx="6603">
                  <c:v>3.1111</c:v>
                </c:pt>
                <c:pt idx="6604">
                  <c:v>3.1111</c:v>
                </c:pt>
                <c:pt idx="6605">
                  <c:v>3.1111</c:v>
                </c:pt>
                <c:pt idx="6606">
                  <c:v>3.1111</c:v>
                </c:pt>
                <c:pt idx="6607">
                  <c:v>3.1111</c:v>
                </c:pt>
                <c:pt idx="6608">
                  <c:v>3.1111</c:v>
                </c:pt>
                <c:pt idx="6609">
                  <c:v>3.1111</c:v>
                </c:pt>
                <c:pt idx="6610">
                  <c:v>3.1111</c:v>
                </c:pt>
                <c:pt idx="6611">
                  <c:v>3.1111</c:v>
                </c:pt>
                <c:pt idx="6612">
                  <c:v>3.2222</c:v>
                </c:pt>
                <c:pt idx="6613">
                  <c:v>3.2222</c:v>
                </c:pt>
                <c:pt idx="6614">
                  <c:v>3.2222</c:v>
                </c:pt>
                <c:pt idx="6615">
                  <c:v>3.2222</c:v>
                </c:pt>
                <c:pt idx="6616">
                  <c:v>3.2222</c:v>
                </c:pt>
                <c:pt idx="6617">
                  <c:v>3.2222</c:v>
                </c:pt>
                <c:pt idx="6618">
                  <c:v>3.2222</c:v>
                </c:pt>
                <c:pt idx="6619">
                  <c:v>3.2222</c:v>
                </c:pt>
                <c:pt idx="6620">
                  <c:v>3.2222</c:v>
                </c:pt>
                <c:pt idx="6621">
                  <c:v>3.2222</c:v>
                </c:pt>
                <c:pt idx="6622">
                  <c:v>3.2222</c:v>
                </c:pt>
                <c:pt idx="6623">
                  <c:v>3.2222</c:v>
                </c:pt>
                <c:pt idx="6624">
                  <c:v>3.2222</c:v>
                </c:pt>
                <c:pt idx="6625">
                  <c:v>3.2222</c:v>
                </c:pt>
                <c:pt idx="6626">
                  <c:v>3.2222</c:v>
                </c:pt>
                <c:pt idx="6627">
                  <c:v>3.2222</c:v>
                </c:pt>
                <c:pt idx="6628">
                  <c:v>3.2222</c:v>
                </c:pt>
                <c:pt idx="6629">
                  <c:v>3.2222</c:v>
                </c:pt>
                <c:pt idx="6630">
                  <c:v>3.2222</c:v>
                </c:pt>
                <c:pt idx="6631">
                  <c:v>3.2222</c:v>
                </c:pt>
                <c:pt idx="6632">
                  <c:v>3.2222</c:v>
                </c:pt>
                <c:pt idx="6633">
                  <c:v>3.2222</c:v>
                </c:pt>
                <c:pt idx="6634">
                  <c:v>3.2222</c:v>
                </c:pt>
                <c:pt idx="6635">
                  <c:v>3.2222</c:v>
                </c:pt>
                <c:pt idx="6636">
                  <c:v>3.2222</c:v>
                </c:pt>
                <c:pt idx="6637">
                  <c:v>3.2222</c:v>
                </c:pt>
                <c:pt idx="6638">
                  <c:v>3.2222</c:v>
                </c:pt>
                <c:pt idx="6639">
                  <c:v>3.2222</c:v>
                </c:pt>
                <c:pt idx="6640">
                  <c:v>3.2222</c:v>
                </c:pt>
                <c:pt idx="6641">
                  <c:v>3.2222</c:v>
                </c:pt>
                <c:pt idx="6642">
                  <c:v>3.2222</c:v>
                </c:pt>
                <c:pt idx="6643">
                  <c:v>3.2222</c:v>
                </c:pt>
                <c:pt idx="6644">
                  <c:v>3.2222</c:v>
                </c:pt>
                <c:pt idx="6645">
                  <c:v>3.2222</c:v>
                </c:pt>
                <c:pt idx="6646">
                  <c:v>3.2222</c:v>
                </c:pt>
                <c:pt idx="6647">
                  <c:v>3.2222</c:v>
                </c:pt>
                <c:pt idx="6648">
                  <c:v>3.2222</c:v>
                </c:pt>
                <c:pt idx="6649">
                  <c:v>3.2222</c:v>
                </c:pt>
                <c:pt idx="6650">
                  <c:v>3.2222</c:v>
                </c:pt>
                <c:pt idx="6651">
                  <c:v>3.2222</c:v>
                </c:pt>
                <c:pt idx="6652">
                  <c:v>3.2222</c:v>
                </c:pt>
                <c:pt idx="6653">
                  <c:v>3.2222</c:v>
                </c:pt>
                <c:pt idx="6654">
                  <c:v>3.2222</c:v>
                </c:pt>
                <c:pt idx="6655">
                  <c:v>3.2222</c:v>
                </c:pt>
                <c:pt idx="6656">
                  <c:v>3.2222</c:v>
                </c:pt>
                <c:pt idx="6657">
                  <c:v>3.2222</c:v>
                </c:pt>
                <c:pt idx="6658">
                  <c:v>3.2222</c:v>
                </c:pt>
                <c:pt idx="6659">
                  <c:v>3.2222</c:v>
                </c:pt>
                <c:pt idx="6660">
                  <c:v>3.2222</c:v>
                </c:pt>
                <c:pt idx="6661">
                  <c:v>3.2222</c:v>
                </c:pt>
                <c:pt idx="6662">
                  <c:v>3.2222</c:v>
                </c:pt>
                <c:pt idx="6663">
                  <c:v>3.2222</c:v>
                </c:pt>
                <c:pt idx="6664">
                  <c:v>3.2222</c:v>
                </c:pt>
                <c:pt idx="6665">
                  <c:v>3.2222</c:v>
                </c:pt>
                <c:pt idx="6666">
                  <c:v>3.2222</c:v>
                </c:pt>
                <c:pt idx="6667">
                  <c:v>3.2222</c:v>
                </c:pt>
                <c:pt idx="6668">
                  <c:v>3.2222</c:v>
                </c:pt>
                <c:pt idx="6669">
                  <c:v>3.2222</c:v>
                </c:pt>
                <c:pt idx="6670">
                  <c:v>3.2222</c:v>
                </c:pt>
                <c:pt idx="6671">
                  <c:v>3.2222</c:v>
                </c:pt>
                <c:pt idx="6672">
                  <c:v>3.2222</c:v>
                </c:pt>
                <c:pt idx="6673">
                  <c:v>3.2222</c:v>
                </c:pt>
                <c:pt idx="6674">
                  <c:v>3.2222</c:v>
                </c:pt>
                <c:pt idx="6675">
                  <c:v>3.2222</c:v>
                </c:pt>
                <c:pt idx="6676">
                  <c:v>3.2222</c:v>
                </c:pt>
                <c:pt idx="6677">
                  <c:v>3.2222</c:v>
                </c:pt>
                <c:pt idx="6678">
                  <c:v>3.2222</c:v>
                </c:pt>
                <c:pt idx="6679">
                  <c:v>3.2222</c:v>
                </c:pt>
                <c:pt idx="6680">
                  <c:v>3.2222</c:v>
                </c:pt>
                <c:pt idx="6681">
                  <c:v>3.2222</c:v>
                </c:pt>
                <c:pt idx="6682">
                  <c:v>3.2222</c:v>
                </c:pt>
                <c:pt idx="6683">
                  <c:v>3.2222</c:v>
                </c:pt>
                <c:pt idx="6684">
                  <c:v>3.2222</c:v>
                </c:pt>
                <c:pt idx="6685">
                  <c:v>3.2222</c:v>
                </c:pt>
                <c:pt idx="6686">
                  <c:v>3.2222</c:v>
                </c:pt>
                <c:pt idx="6687">
                  <c:v>3.2222</c:v>
                </c:pt>
                <c:pt idx="6688">
                  <c:v>3.2222</c:v>
                </c:pt>
                <c:pt idx="6689">
                  <c:v>3.2222</c:v>
                </c:pt>
                <c:pt idx="6690">
                  <c:v>3.2222</c:v>
                </c:pt>
                <c:pt idx="6691">
                  <c:v>3.2222</c:v>
                </c:pt>
                <c:pt idx="6692">
                  <c:v>3.2222</c:v>
                </c:pt>
                <c:pt idx="6693">
                  <c:v>3.2222</c:v>
                </c:pt>
                <c:pt idx="6694">
                  <c:v>3.2222</c:v>
                </c:pt>
                <c:pt idx="6695">
                  <c:v>3.2222</c:v>
                </c:pt>
                <c:pt idx="6696">
                  <c:v>3.2222</c:v>
                </c:pt>
                <c:pt idx="6697">
                  <c:v>3.2222</c:v>
                </c:pt>
                <c:pt idx="6698">
                  <c:v>3.2222</c:v>
                </c:pt>
                <c:pt idx="6699">
                  <c:v>3.2222</c:v>
                </c:pt>
                <c:pt idx="6700">
                  <c:v>3.2222</c:v>
                </c:pt>
                <c:pt idx="6701">
                  <c:v>3.2222</c:v>
                </c:pt>
                <c:pt idx="6702">
                  <c:v>3.2222</c:v>
                </c:pt>
                <c:pt idx="6703">
                  <c:v>3.2222</c:v>
                </c:pt>
                <c:pt idx="6704">
                  <c:v>3.2222</c:v>
                </c:pt>
                <c:pt idx="6705">
                  <c:v>3.2222</c:v>
                </c:pt>
                <c:pt idx="6706">
                  <c:v>3.2222</c:v>
                </c:pt>
                <c:pt idx="6707">
                  <c:v>3.2222</c:v>
                </c:pt>
                <c:pt idx="6708">
                  <c:v>3.2222</c:v>
                </c:pt>
                <c:pt idx="6709">
                  <c:v>3.2222</c:v>
                </c:pt>
                <c:pt idx="6710">
                  <c:v>3.3332999999999999</c:v>
                </c:pt>
                <c:pt idx="6711">
                  <c:v>3.3332999999999999</c:v>
                </c:pt>
                <c:pt idx="6712">
                  <c:v>3.3332999999999999</c:v>
                </c:pt>
                <c:pt idx="6713">
                  <c:v>3.3332999999999999</c:v>
                </c:pt>
                <c:pt idx="6714">
                  <c:v>3.3332999999999999</c:v>
                </c:pt>
                <c:pt idx="6715">
                  <c:v>3.3332999999999999</c:v>
                </c:pt>
                <c:pt idx="6716">
                  <c:v>3.3332999999999999</c:v>
                </c:pt>
                <c:pt idx="6717">
                  <c:v>3.3332999999999999</c:v>
                </c:pt>
                <c:pt idx="6718">
                  <c:v>3.3332999999999999</c:v>
                </c:pt>
                <c:pt idx="6719">
                  <c:v>3.3332999999999999</c:v>
                </c:pt>
                <c:pt idx="6720">
                  <c:v>3.3332999999999999</c:v>
                </c:pt>
                <c:pt idx="6721">
                  <c:v>3.3332999999999999</c:v>
                </c:pt>
                <c:pt idx="6722">
                  <c:v>3.3332999999999999</c:v>
                </c:pt>
                <c:pt idx="6723">
                  <c:v>3.3332999999999999</c:v>
                </c:pt>
                <c:pt idx="6724">
                  <c:v>3.3332999999999999</c:v>
                </c:pt>
                <c:pt idx="6725">
                  <c:v>3.3332999999999999</c:v>
                </c:pt>
                <c:pt idx="6726">
                  <c:v>3.3332999999999999</c:v>
                </c:pt>
                <c:pt idx="6727">
                  <c:v>3.3332999999999999</c:v>
                </c:pt>
                <c:pt idx="6728">
                  <c:v>3.3332999999999999</c:v>
                </c:pt>
                <c:pt idx="6729">
                  <c:v>3.3332999999999999</c:v>
                </c:pt>
                <c:pt idx="6730">
                  <c:v>3.3332999999999999</c:v>
                </c:pt>
                <c:pt idx="6731">
                  <c:v>3.3332999999999999</c:v>
                </c:pt>
                <c:pt idx="6732">
                  <c:v>3.3332999999999999</c:v>
                </c:pt>
                <c:pt idx="6733">
                  <c:v>3.3332999999999999</c:v>
                </c:pt>
                <c:pt idx="6734">
                  <c:v>3.3332999999999999</c:v>
                </c:pt>
                <c:pt idx="6735">
                  <c:v>3.3332999999999999</c:v>
                </c:pt>
                <c:pt idx="6736">
                  <c:v>3.3332999999999999</c:v>
                </c:pt>
                <c:pt idx="6737">
                  <c:v>3.3332999999999999</c:v>
                </c:pt>
                <c:pt idx="6738">
                  <c:v>3.3332999999999999</c:v>
                </c:pt>
                <c:pt idx="6739">
                  <c:v>3.3332999999999999</c:v>
                </c:pt>
                <c:pt idx="6740">
                  <c:v>3.3332999999999999</c:v>
                </c:pt>
                <c:pt idx="6741">
                  <c:v>3.3332999999999999</c:v>
                </c:pt>
                <c:pt idx="6742">
                  <c:v>3.3332999999999999</c:v>
                </c:pt>
                <c:pt idx="6743">
                  <c:v>3.3332999999999999</c:v>
                </c:pt>
                <c:pt idx="6744">
                  <c:v>3.3332999999999999</c:v>
                </c:pt>
                <c:pt idx="6745">
                  <c:v>3.3332999999999999</c:v>
                </c:pt>
                <c:pt idx="6746">
                  <c:v>3.3332999999999999</c:v>
                </c:pt>
                <c:pt idx="6747">
                  <c:v>3.3332999999999999</c:v>
                </c:pt>
                <c:pt idx="6748">
                  <c:v>3.3332999999999999</c:v>
                </c:pt>
                <c:pt idx="6749">
                  <c:v>3.3332999999999999</c:v>
                </c:pt>
                <c:pt idx="6750">
                  <c:v>3.3332999999999999</c:v>
                </c:pt>
                <c:pt idx="6751">
                  <c:v>3.3332999999999999</c:v>
                </c:pt>
                <c:pt idx="6752">
                  <c:v>3.3332999999999999</c:v>
                </c:pt>
                <c:pt idx="6753">
                  <c:v>3.3332999999999999</c:v>
                </c:pt>
                <c:pt idx="6754">
                  <c:v>3.3332999999999999</c:v>
                </c:pt>
                <c:pt idx="6755">
                  <c:v>3.3332999999999999</c:v>
                </c:pt>
                <c:pt idx="6756">
                  <c:v>3.3332999999999999</c:v>
                </c:pt>
                <c:pt idx="6757">
                  <c:v>3.3332999999999999</c:v>
                </c:pt>
                <c:pt idx="6758">
                  <c:v>3.3332999999999999</c:v>
                </c:pt>
                <c:pt idx="6759">
                  <c:v>3.3332999999999999</c:v>
                </c:pt>
                <c:pt idx="6760">
                  <c:v>3.3332999999999999</c:v>
                </c:pt>
                <c:pt idx="6761">
                  <c:v>3.3332999999999999</c:v>
                </c:pt>
                <c:pt idx="6762">
                  <c:v>3.3332999999999999</c:v>
                </c:pt>
                <c:pt idx="6763">
                  <c:v>3.3332999999999999</c:v>
                </c:pt>
                <c:pt idx="6764">
                  <c:v>3.3332999999999999</c:v>
                </c:pt>
                <c:pt idx="6765">
                  <c:v>3.3332999999999999</c:v>
                </c:pt>
                <c:pt idx="6766">
                  <c:v>3.3332999999999999</c:v>
                </c:pt>
                <c:pt idx="6767">
                  <c:v>3.3332999999999999</c:v>
                </c:pt>
                <c:pt idx="6768">
                  <c:v>3.3332999999999999</c:v>
                </c:pt>
                <c:pt idx="6769">
                  <c:v>3.3332999999999999</c:v>
                </c:pt>
                <c:pt idx="6770">
                  <c:v>3.3332999999999999</c:v>
                </c:pt>
                <c:pt idx="6771">
                  <c:v>3.3332999999999999</c:v>
                </c:pt>
                <c:pt idx="6772">
                  <c:v>3.3332999999999999</c:v>
                </c:pt>
                <c:pt idx="6773">
                  <c:v>3.3332999999999999</c:v>
                </c:pt>
                <c:pt idx="6774">
                  <c:v>3.3332999999999999</c:v>
                </c:pt>
                <c:pt idx="6775">
                  <c:v>3.3332999999999999</c:v>
                </c:pt>
                <c:pt idx="6776">
                  <c:v>3.3332999999999999</c:v>
                </c:pt>
                <c:pt idx="6777">
                  <c:v>3.3332999999999999</c:v>
                </c:pt>
                <c:pt idx="6778">
                  <c:v>3.3332999999999999</c:v>
                </c:pt>
                <c:pt idx="6779">
                  <c:v>3.3332999999999999</c:v>
                </c:pt>
                <c:pt idx="6780">
                  <c:v>3.3332999999999999</c:v>
                </c:pt>
                <c:pt idx="6781">
                  <c:v>3.3332999999999999</c:v>
                </c:pt>
                <c:pt idx="6782">
                  <c:v>3.3332999999999999</c:v>
                </c:pt>
                <c:pt idx="6783">
                  <c:v>3.3332999999999999</c:v>
                </c:pt>
                <c:pt idx="6784">
                  <c:v>3.3332999999999999</c:v>
                </c:pt>
                <c:pt idx="6785">
                  <c:v>3.3332999999999999</c:v>
                </c:pt>
                <c:pt idx="6786">
                  <c:v>3.3332999999999999</c:v>
                </c:pt>
                <c:pt idx="6787">
                  <c:v>3.3332999999999999</c:v>
                </c:pt>
                <c:pt idx="6788">
                  <c:v>3.3332999999999999</c:v>
                </c:pt>
                <c:pt idx="6789">
                  <c:v>3.3332999999999999</c:v>
                </c:pt>
                <c:pt idx="6790">
                  <c:v>3.3332999999999999</c:v>
                </c:pt>
                <c:pt idx="6791">
                  <c:v>3.3332999999999999</c:v>
                </c:pt>
                <c:pt idx="6792">
                  <c:v>3.3332999999999999</c:v>
                </c:pt>
                <c:pt idx="6793">
                  <c:v>3.3332999999999999</c:v>
                </c:pt>
                <c:pt idx="6794">
                  <c:v>3.3332999999999999</c:v>
                </c:pt>
                <c:pt idx="6795">
                  <c:v>3.3332999999999999</c:v>
                </c:pt>
                <c:pt idx="6796">
                  <c:v>3.3332999999999999</c:v>
                </c:pt>
                <c:pt idx="6797">
                  <c:v>3.3332999999999999</c:v>
                </c:pt>
                <c:pt idx="6798">
                  <c:v>3.3332999999999999</c:v>
                </c:pt>
                <c:pt idx="6799">
                  <c:v>3.3332999999999999</c:v>
                </c:pt>
                <c:pt idx="6800">
                  <c:v>3.3332999999999999</c:v>
                </c:pt>
                <c:pt idx="6801">
                  <c:v>3.3332999999999999</c:v>
                </c:pt>
                <c:pt idx="6802">
                  <c:v>3.3332999999999999</c:v>
                </c:pt>
                <c:pt idx="6803">
                  <c:v>3.3332999999999999</c:v>
                </c:pt>
                <c:pt idx="6804">
                  <c:v>3.3332999999999999</c:v>
                </c:pt>
                <c:pt idx="6805">
                  <c:v>3.3332999999999999</c:v>
                </c:pt>
                <c:pt idx="6806">
                  <c:v>3.3332999999999999</c:v>
                </c:pt>
                <c:pt idx="6807">
                  <c:v>3.3332999999999999</c:v>
                </c:pt>
                <c:pt idx="6808">
                  <c:v>3.3332999999999999</c:v>
                </c:pt>
                <c:pt idx="6809">
                  <c:v>3.3332999999999999</c:v>
                </c:pt>
                <c:pt idx="6810">
                  <c:v>3.3332999999999999</c:v>
                </c:pt>
                <c:pt idx="6811">
                  <c:v>3.3332999999999999</c:v>
                </c:pt>
                <c:pt idx="6812">
                  <c:v>3.3332999999999999</c:v>
                </c:pt>
                <c:pt idx="6813">
                  <c:v>3.3332999999999999</c:v>
                </c:pt>
                <c:pt idx="6814">
                  <c:v>3.3332999999999999</c:v>
                </c:pt>
                <c:pt idx="6815">
                  <c:v>3.3332999999999999</c:v>
                </c:pt>
                <c:pt idx="6816">
                  <c:v>3.3332999999999999</c:v>
                </c:pt>
                <c:pt idx="6817">
                  <c:v>3.3332999999999999</c:v>
                </c:pt>
                <c:pt idx="6818">
                  <c:v>3.3332999999999999</c:v>
                </c:pt>
                <c:pt idx="6819">
                  <c:v>3.3332999999999999</c:v>
                </c:pt>
                <c:pt idx="6820">
                  <c:v>3.3332999999999999</c:v>
                </c:pt>
                <c:pt idx="6821">
                  <c:v>3.3332999999999999</c:v>
                </c:pt>
                <c:pt idx="6822">
                  <c:v>3.3332999999999999</c:v>
                </c:pt>
                <c:pt idx="6823">
                  <c:v>3.3332999999999999</c:v>
                </c:pt>
                <c:pt idx="6824">
                  <c:v>3.3332999999999999</c:v>
                </c:pt>
                <c:pt idx="6825">
                  <c:v>3.3332999999999999</c:v>
                </c:pt>
                <c:pt idx="6826">
                  <c:v>3.3332999999999999</c:v>
                </c:pt>
                <c:pt idx="6827">
                  <c:v>3.3332999999999999</c:v>
                </c:pt>
                <c:pt idx="6828">
                  <c:v>3.3332999999999999</c:v>
                </c:pt>
                <c:pt idx="6829">
                  <c:v>3.3332999999999999</c:v>
                </c:pt>
                <c:pt idx="6830">
                  <c:v>3.3332999999999999</c:v>
                </c:pt>
                <c:pt idx="6831">
                  <c:v>3.4443999999999999</c:v>
                </c:pt>
                <c:pt idx="6832">
                  <c:v>3.4443999999999999</c:v>
                </c:pt>
                <c:pt idx="6833">
                  <c:v>3.4443999999999999</c:v>
                </c:pt>
                <c:pt idx="6834">
                  <c:v>3.4443999999999999</c:v>
                </c:pt>
                <c:pt idx="6835">
                  <c:v>3.4443999999999999</c:v>
                </c:pt>
                <c:pt idx="6836">
                  <c:v>3.4443999999999999</c:v>
                </c:pt>
                <c:pt idx="6837">
                  <c:v>3.4443999999999999</c:v>
                </c:pt>
                <c:pt idx="6838">
                  <c:v>3.4443999999999999</c:v>
                </c:pt>
                <c:pt idx="6839">
                  <c:v>3.4443999999999999</c:v>
                </c:pt>
                <c:pt idx="6840">
                  <c:v>3.4443999999999999</c:v>
                </c:pt>
                <c:pt idx="6841">
                  <c:v>3.4443999999999999</c:v>
                </c:pt>
                <c:pt idx="6842">
                  <c:v>3.4443999999999999</c:v>
                </c:pt>
                <c:pt idx="6843">
                  <c:v>3.4443999999999999</c:v>
                </c:pt>
                <c:pt idx="6844">
                  <c:v>3.4443999999999999</c:v>
                </c:pt>
                <c:pt idx="6845">
                  <c:v>3.4443999999999999</c:v>
                </c:pt>
                <c:pt idx="6846">
                  <c:v>3.4443999999999999</c:v>
                </c:pt>
                <c:pt idx="6847">
                  <c:v>3.4443999999999999</c:v>
                </c:pt>
                <c:pt idx="6848">
                  <c:v>3.4443999999999999</c:v>
                </c:pt>
                <c:pt idx="6849">
                  <c:v>3.4443999999999999</c:v>
                </c:pt>
                <c:pt idx="6850">
                  <c:v>3.4443999999999999</c:v>
                </c:pt>
                <c:pt idx="6851">
                  <c:v>3.4443999999999999</c:v>
                </c:pt>
                <c:pt idx="6852">
                  <c:v>3.4443999999999999</c:v>
                </c:pt>
                <c:pt idx="6853">
                  <c:v>3.4443999999999999</c:v>
                </c:pt>
                <c:pt idx="6854">
                  <c:v>3.4443999999999999</c:v>
                </c:pt>
                <c:pt idx="6855">
                  <c:v>3.4443999999999999</c:v>
                </c:pt>
                <c:pt idx="6856">
                  <c:v>3.4443999999999999</c:v>
                </c:pt>
                <c:pt idx="6857">
                  <c:v>3.4443999999999999</c:v>
                </c:pt>
                <c:pt idx="6858">
                  <c:v>3.4443999999999999</c:v>
                </c:pt>
                <c:pt idx="6859">
                  <c:v>3.4443999999999999</c:v>
                </c:pt>
                <c:pt idx="6860">
                  <c:v>3.4443999999999999</c:v>
                </c:pt>
                <c:pt idx="6861">
                  <c:v>3.4443999999999999</c:v>
                </c:pt>
                <c:pt idx="6862">
                  <c:v>3.4443999999999999</c:v>
                </c:pt>
                <c:pt idx="6863">
                  <c:v>3.4443999999999999</c:v>
                </c:pt>
                <c:pt idx="6864">
                  <c:v>3.4443999999999999</c:v>
                </c:pt>
                <c:pt idx="6865">
                  <c:v>3.4443999999999999</c:v>
                </c:pt>
                <c:pt idx="6866">
                  <c:v>3.4443999999999999</c:v>
                </c:pt>
                <c:pt idx="6867">
                  <c:v>3.4443999999999999</c:v>
                </c:pt>
                <c:pt idx="6868">
                  <c:v>3.4443999999999999</c:v>
                </c:pt>
                <c:pt idx="6869">
                  <c:v>3.4443999999999999</c:v>
                </c:pt>
                <c:pt idx="6870">
                  <c:v>3.4443999999999999</c:v>
                </c:pt>
                <c:pt idx="6871">
                  <c:v>3.4443999999999999</c:v>
                </c:pt>
                <c:pt idx="6872">
                  <c:v>3.4443999999999999</c:v>
                </c:pt>
                <c:pt idx="6873">
                  <c:v>3.4443999999999999</c:v>
                </c:pt>
                <c:pt idx="6874">
                  <c:v>3.4443999999999999</c:v>
                </c:pt>
                <c:pt idx="6875">
                  <c:v>3.4443999999999999</c:v>
                </c:pt>
                <c:pt idx="6876">
                  <c:v>3.4443999999999999</c:v>
                </c:pt>
                <c:pt idx="6877">
                  <c:v>3.4443999999999999</c:v>
                </c:pt>
                <c:pt idx="6878">
                  <c:v>3.4443999999999999</c:v>
                </c:pt>
                <c:pt idx="6879">
                  <c:v>3.4443999999999999</c:v>
                </c:pt>
                <c:pt idx="6880">
                  <c:v>3.4443999999999999</c:v>
                </c:pt>
                <c:pt idx="6881">
                  <c:v>3.4443999999999999</c:v>
                </c:pt>
                <c:pt idx="6882">
                  <c:v>3.4443999999999999</c:v>
                </c:pt>
                <c:pt idx="6883">
                  <c:v>3.4443999999999999</c:v>
                </c:pt>
                <c:pt idx="6884">
                  <c:v>3.4443999999999999</c:v>
                </c:pt>
                <c:pt idx="6885">
                  <c:v>3.4443999999999999</c:v>
                </c:pt>
                <c:pt idx="6886">
                  <c:v>3.4443999999999999</c:v>
                </c:pt>
                <c:pt idx="6887">
                  <c:v>3.4443999999999999</c:v>
                </c:pt>
                <c:pt idx="6888">
                  <c:v>3.4443999999999999</c:v>
                </c:pt>
                <c:pt idx="6889">
                  <c:v>3.4443999999999999</c:v>
                </c:pt>
                <c:pt idx="6890">
                  <c:v>3.4443999999999999</c:v>
                </c:pt>
                <c:pt idx="6891">
                  <c:v>3.4443999999999999</c:v>
                </c:pt>
                <c:pt idx="6892">
                  <c:v>3.4443999999999999</c:v>
                </c:pt>
                <c:pt idx="6893">
                  <c:v>3.4443999999999999</c:v>
                </c:pt>
                <c:pt idx="6894">
                  <c:v>3.4443999999999999</c:v>
                </c:pt>
                <c:pt idx="6895">
                  <c:v>3.4443999999999999</c:v>
                </c:pt>
                <c:pt idx="6896">
                  <c:v>3.4443999999999999</c:v>
                </c:pt>
                <c:pt idx="6897">
                  <c:v>3.4443999999999999</c:v>
                </c:pt>
                <c:pt idx="6898">
                  <c:v>3.4443999999999999</c:v>
                </c:pt>
                <c:pt idx="6899">
                  <c:v>3.4443999999999999</c:v>
                </c:pt>
                <c:pt idx="6900">
                  <c:v>3.4443999999999999</c:v>
                </c:pt>
                <c:pt idx="6901">
                  <c:v>3.4443999999999999</c:v>
                </c:pt>
                <c:pt idx="6902">
                  <c:v>3.4443999999999999</c:v>
                </c:pt>
                <c:pt idx="6903">
                  <c:v>3.4443999999999999</c:v>
                </c:pt>
                <c:pt idx="6904">
                  <c:v>3.4443999999999999</c:v>
                </c:pt>
                <c:pt idx="6905">
                  <c:v>3.4443999999999999</c:v>
                </c:pt>
                <c:pt idx="6906">
                  <c:v>3.4443999999999999</c:v>
                </c:pt>
                <c:pt idx="6907">
                  <c:v>3.4443999999999999</c:v>
                </c:pt>
                <c:pt idx="6908">
                  <c:v>3.4443999999999999</c:v>
                </c:pt>
                <c:pt idx="6909">
                  <c:v>3.4443999999999999</c:v>
                </c:pt>
                <c:pt idx="6910">
                  <c:v>3.4443999999999999</c:v>
                </c:pt>
                <c:pt idx="6911">
                  <c:v>3.4443999999999999</c:v>
                </c:pt>
                <c:pt idx="6912">
                  <c:v>3.4443999999999999</c:v>
                </c:pt>
                <c:pt idx="6913">
                  <c:v>3.4443999999999999</c:v>
                </c:pt>
                <c:pt idx="6914">
                  <c:v>3.4443999999999999</c:v>
                </c:pt>
                <c:pt idx="6915">
                  <c:v>3.4443999999999999</c:v>
                </c:pt>
                <c:pt idx="6916">
                  <c:v>3.4443999999999999</c:v>
                </c:pt>
                <c:pt idx="6917">
                  <c:v>3.4443999999999999</c:v>
                </c:pt>
                <c:pt idx="6918">
                  <c:v>3.4443999999999999</c:v>
                </c:pt>
                <c:pt idx="6919">
                  <c:v>3.4443999999999999</c:v>
                </c:pt>
                <c:pt idx="6920">
                  <c:v>3.4443999999999999</c:v>
                </c:pt>
                <c:pt idx="6921">
                  <c:v>3.4443999999999999</c:v>
                </c:pt>
                <c:pt idx="6922">
                  <c:v>3.4443999999999999</c:v>
                </c:pt>
                <c:pt idx="6923">
                  <c:v>3.4443999999999999</c:v>
                </c:pt>
                <c:pt idx="6924">
                  <c:v>3.4443999999999999</c:v>
                </c:pt>
                <c:pt idx="6925">
                  <c:v>3.4443999999999999</c:v>
                </c:pt>
                <c:pt idx="6926">
                  <c:v>3.4443999999999999</c:v>
                </c:pt>
                <c:pt idx="6927">
                  <c:v>3.4443999999999999</c:v>
                </c:pt>
                <c:pt idx="6928">
                  <c:v>3.4443999999999999</c:v>
                </c:pt>
                <c:pt idx="6929">
                  <c:v>3.4443999999999999</c:v>
                </c:pt>
                <c:pt idx="6930">
                  <c:v>3.4443999999999999</c:v>
                </c:pt>
                <c:pt idx="6931">
                  <c:v>3.4443999999999999</c:v>
                </c:pt>
                <c:pt idx="6932">
                  <c:v>3.4443999999999999</c:v>
                </c:pt>
                <c:pt idx="6933">
                  <c:v>3.4443999999999999</c:v>
                </c:pt>
                <c:pt idx="6934">
                  <c:v>3.4443999999999999</c:v>
                </c:pt>
                <c:pt idx="6935">
                  <c:v>3.4443999999999999</c:v>
                </c:pt>
                <c:pt idx="6936">
                  <c:v>3.4443999999999999</c:v>
                </c:pt>
                <c:pt idx="6937">
                  <c:v>3.4443999999999999</c:v>
                </c:pt>
                <c:pt idx="6938">
                  <c:v>3.4443999999999999</c:v>
                </c:pt>
                <c:pt idx="6939">
                  <c:v>3.4443999999999999</c:v>
                </c:pt>
                <c:pt idx="6940">
                  <c:v>3.4443999999999999</c:v>
                </c:pt>
                <c:pt idx="6941">
                  <c:v>3.4443999999999999</c:v>
                </c:pt>
                <c:pt idx="6942">
                  <c:v>3.4443999999999999</c:v>
                </c:pt>
                <c:pt idx="6943">
                  <c:v>3.4443999999999999</c:v>
                </c:pt>
                <c:pt idx="6944">
                  <c:v>3.4443999999999999</c:v>
                </c:pt>
                <c:pt idx="6945">
                  <c:v>3.4443999999999999</c:v>
                </c:pt>
                <c:pt idx="6946">
                  <c:v>3.4443999999999999</c:v>
                </c:pt>
                <c:pt idx="6947">
                  <c:v>3.4443999999999999</c:v>
                </c:pt>
                <c:pt idx="6948">
                  <c:v>3.4443999999999999</c:v>
                </c:pt>
                <c:pt idx="6949">
                  <c:v>3.4443999999999999</c:v>
                </c:pt>
                <c:pt idx="6950">
                  <c:v>3.4443999999999999</c:v>
                </c:pt>
                <c:pt idx="6951">
                  <c:v>3.4443999999999999</c:v>
                </c:pt>
                <c:pt idx="6952">
                  <c:v>3.4443999999999999</c:v>
                </c:pt>
                <c:pt idx="6953">
                  <c:v>3.4443999999999999</c:v>
                </c:pt>
                <c:pt idx="6954">
                  <c:v>3.4443999999999999</c:v>
                </c:pt>
                <c:pt idx="6955">
                  <c:v>3.4443999999999999</c:v>
                </c:pt>
                <c:pt idx="6956">
                  <c:v>3.4443999999999999</c:v>
                </c:pt>
                <c:pt idx="6957">
                  <c:v>3.4443999999999999</c:v>
                </c:pt>
                <c:pt idx="6958">
                  <c:v>3.4443999999999999</c:v>
                </c:pt>
                <c:pt idx="6959">
                  <c:v>3.4443999999999999</c:v>
                </c:pt>
                <c:pt idx="6960">
                  <c:v>3.5556000000000001</c:v>
                </c:pt>
                <c:pt idx="6961">
                  <c:v>3.5556000000000001</c:v>
                </c:pt>
                <c:pt idx="6962">
                  <c:v>3.5556000000000001</c:v>
                </c:pt>
                <c:pt idx="6963">
                  <c:v>3.5556000000000001</c:v>
                </c:pt>
                <c:pt idx="6964">
                  <c:v>3.5556000000000001</c:v>
                </c:pt>
                <c:pt idx="6965">
                  <c:v>3.5556000000000001</c:v>
                </c:pt>
                <c:pt idx="6966">
                  <c:v>3.5556000000000001</c:v>
                </c:pt>
                <c:pt idx="6967">
                  <c:v>3.5556000000000001</c:v>
                </c:pt>
                <c:pt idx="6968">
                  <c:v>3.5556000000000001</c:v>
                </c:pt>
                <c:pt idx="6969">
                  <c:v>3.5556000000000001</c:v>
                </c:pt>
                <c:pt idx="6970">
                  <c:v>3.5556000000000001</c:v>
                </c:pt>
                <c:pt idx="6971">
                  <c:v>3.5556000000000001</c:v>
                </c:pt>
                <c:pt idx="6972">
                  <c:v>3.5556000000000001</c:v>
                </c:pt>
                <c:pt idx="6973">
                  <c:v>3.5556000000000001</c:v>
                </c:pt>
                <c:pt idx="6974">
                  <c:v>3.5556000000000001</c:v>
                </c:pt>
                <c:pt idx="6975">
                  <c:v>3.5556000000000001</c:v>
                </c:pt>
                <c:pt idx="6976">
                  <c:v>3.5556000000000001</c:v>
                </c:pt>
                <c:pt idx="6977">
                  <c:v>3.5556000000000001</c:v>
                </c:pt>
                <c:pt idx="6978">
                  <c:v>3.5556000000000001</c:v>
                </c:pt>
                <c:pt idx="6979">
                  <c:v>3.5556000000000001</c:v>
                </c:pt>
                <c:pt idx="6980">
                  <c:v>3.5556000000000001</c:v>
                </c:pt>
                <c:pt idx="6981">
                  <c:v>3.5556000000000001</c:v>
                </c:pt>
                <c:pt idx="6982">
                  <c:v>3.5556000000000001</c:v>
                </c:pt>
                <c:pt idx="6983">
                  <c:v>3.5556000000000001</c:v>
                </c:pt>
                <c:pt idx="6984">
                  <c:v>3.5556000000000001</c:v>
                </c:pt>
                <c:pt idx="6985">
                  <c:v>3.5556000000000001</c:v>
                </c:pt>
                <c:pt idx="6986">
                  <c:v>3.5556000000000001</c:v>
                </c:pt>
                <c:pt idx="6987">
                  <c:v>3.5556000000000001</c:v>
                </c:pt>
                <c:pt idx="6988">
                  <c:v>3.5556000000000001</c:v>
                </c:pt>
                <c:pt idx="6989">
                  <c:v>3.5556000000000001</c:v>
                </c:pt>
                <c:pt idx="6990">
                  <c:v>3.5556000000000001</c:v>
                </c:pt>
                <c:pt idx="6991">
                  <c:v>3.5556000000000001</c:v>
                </c:pt>
                <c:pt idx="6992">
                  <c:v>3.5556000000000001</c:v>
                </c:pt>
                <c:pt idx="6993">
                  <c:v>3.5556000000000001</c:v>
                </c:pt>
                <c:pt idx="6994">
                  <c:v>3.5556000000000001</c:v>
                </c:pt>
                <c:pt idx="6995">
                  <c:v>3.5556000000000001</c:v>
                </c:pt>
                <c:pt idx="6996">
                  <c:v>3.5556000000000001</c:v>
                </c:pt>
                <c:pt idx="6997">
                  <c:v>3.5556000000000001</c:v>
                </c:pt>
                <c:pt idx="6998">
                  <c:v>3.5556000000000001</c:v>
                </c:pt>
                <c:pt idx="6999">
                  <c:v>3.5556000000000001</c:v>
                </c:pt>
                <c:pt idx="7000">
                  <c:v>3.5556000000000001</c:v>
                </c:pt>
                <c:pt idx="7001">
                  <c:v>3.5556000000000001</c:v>
                </c:pt>
                <c:pt idx="7002">
                  <c:v>3.5556000000000001</c:v>
                </c:pt>
                <c:pt idx="7003">
                  <c:v>3.5556000000000001</c:v>
                </c:pt>
                <c:pt idx="7004">
                  <c:v>3.5556000000000001</c:v>
                </c:pt>
                <c:pt idx="7005">
                  <c:v>3.5556000000000001</c:v>
                </c:pt>
                <c:pt idx="7006">
                  <c:v>3.5556000000000001</c:v>
                </c:pt>
                <c:pt idx="7007">
                  <c:v>3.5556000000000001</c:v>
                </c:pt>
                <c:pt idx="7008">
                  <c:v>3.5556000000000001</c:v>
                </c:pt>
                <c:pt idx="7009">
                  <c:v>3.5556000000000001</c:v>
                </c:pt>
                <c:pt idx="7010">
                  <c:v>3.5556000000000001</c:v>
                </c:pt>
                <c:pt idx="7011">
                  <c:v>3.5556000000000001</c:v>
                </c:pt>
                <c:pt idx="7012">
                  <c:v>3.5556000000000001</c:v>
                </c:pt>
                <c:pt idx="7013">
                  <c:v>3.5556000000000001</c:v>
                </c:pt>
                <c:pt idx="7014">
                  <c:v>3.5556000000000001</c:v>
                </c:pt>
                <c:pt idx="7015">
                  <c:v>3.5556000000000001</c:v>
                </c:pt>
                <c:pt idx="7016">
                  <c:v>3.5556000000000001</c:v>
                </c:pt>
                <c:pt idx="7017">
                  <c:v>3.5556000000000001</c:v>
                </c:pt>
                <c:pt idx="7018">
                  <c:v>3.5556000000000001</c:v>
                </c:pt>
                <c:pt idx="7019">
                  <c:v>3.5556000000000001</c:v>
                </c:pt>
                <c:pt idx="7020">
                  <c:v>3.5556000000000001</c:v>
                </c:pt>
                <c:pt idx="7021">
                  <c:v>3.5556000000000001</c:v>
                </c:pt>
                <c:pt idx="7022">
                  <c:v>3.5556000000000001</c:v>
                </c:pt>
                <c:pt idx="7023">
                  <c:v>3.5556000000000001</c:v>
                </c:pt>
                <c:pt idx="7024">
                  <c:v>3.5556000000000001</c:v>
                </c:pt>
                <c:pt idx="7025">
                  <c:v>3.5556000000000001</c:v>
                </c:pt>
                <c:pt idx="7026">
                  <c:v>3.5556000000000001</c:v>
                </c:pt>
                <c:pt idx="7027">
                  <c:v>3.5556000000000001</c:v>
                </c:pt>
                <c:pt idx="7028">
                  <c:v>3.5556000000000001</c:v>
                </c:pt>
                <c:pt idx="7029">
                  <c:v>3.5556000000000001</c:v>
                </c:pt>
                <c:pt idx="7030">
                  <c:v>3.5556000000000001</c:v>
                </c:pt>
                <c:pt idx="7031">
                  <c:v>3.5556000000000001</c:v>
                </c:pt>
                <c:pt idx="7032">
                  <c:v>3.5556000000000001</c:v>
                </c:pt>
                <c:pt idx="7033">
                  <c:v>3.5556000000000001</c:v>
                </c:pt>
                <c:pt idx="7034">
                  <c:v>3.5556000000000001</c:v>
                </c:pt>
                <c:pt idx="7035">
                  <c:v>3.5556000000000001</c:v>
                </c:pt>
                <c:pt idx="7036">
                  <c:v>3.5556000000000001</c:v>
                </c:pt>
                <c:pt idx="7037">
                  <c:v>3.5556000000000001</c:v>
                </c:pt>
                <c:pt idx="7038">
                  <c:v>3.5556000000000001</c:v>
                </c:pt>
                <c:pt idx="7039">
                  <c:v>3.5556000000000001</c:v>
                </c:pt>
                <c:pt idx="7040">
                  <c:v>3.5556000000000001</c:v>
                </c:pt>
                <c:pt idx="7041">
                  <c:v>3.5556000000000001</c:v>
                </c:pt>
                <c:pt idx="7042">
                  <c:v>3.5556000000000001</c:v>
                </c:pt>
                <c:pt idx="7043">
                  <c:v>3.5556000000000001</c:v>
                </c:pt>
                <c:pt idx="7044">
                  <c:v>3.5556000000000001</c:v>
                </c:pt>
                <c:pt idx="7045">
                  <c:v>3.5556000000000001</c:v>
                </c:pt>
                <c:pt idx="7046">
                  <c:v>3.5556000000000001</c:v>
                </c:pt>
                <c:pt idx="7047">
                  <c:v>3.5556000000000001</c:v>
                </c:pt>
                <c:pt idx="7048">
                  <c:v>3.5556000000000001</c:v>
                </c:pt>
                <c:pt idx="7049">
                  <c:v>3.5556000000000001</c:v>
                </c:pt>
                <c:pt idx="7050">
                  <c:v>3.5556000000000001</c:v>
                </c:pt>
                <c:pt idx="7051">
                  <c:v>3.5556000000000001</c:v>
                </c:pt>
                <c:pt idx="7052">
                  <c:v>3.5556000000000001</c:v>
                </c:pt>
                <c:pt idx="7053">
                  <c:v>3.5556000000000001</c:v>
                </c:pt>
                <c:pt idx="7054">
                  <c:v>3.5556000000000001</c:v>
                </c:pt>
                <c:pt idx="7055">
                  <c:v>3.5556000000000001</c:v>
                </c:pt>
                <c:pt idx="7056">
                  <c:v>3.5556000000000001</c:v>
                </c:pt>
                <c:pt idx="7057">
                  <c:v>3.5556000000000001</c:v>
                </c:pt>
                <c:pt idx="7058">
                  <c:v>3.5556000000000001</c:v>
                </c:pt>
                <c:pt idx="7059">
                  <c:v>3.5556000000000001</c:v>
                </c:pt>
                <c:pt idx="7060">
                  <c:v>3.5556000000000001</c:v>
                </c:pt>
                <c:pt idx="7061">
                  <c:v>3.5556000000000001</c:v>
                </c:pt>
                <c:pt idx="7062">
                  <c:v>3.5556000000000001</c:v>
                </c:pt>
                <c:pt idx="7063">
                  <c:v>3.5556000000000001</c:v>
                </c:pt>
                <c:pt idx="7064">
                  <c:v>3.5556000000000001</c:v>
                </c:pt>
                <c:pt idx="7065">
                  <c:v>3.5556000000000001</c:v>
                </c:pt>
                <c:pt idx="7066">
                  <c:v>3.5556000000000001</c:v>
                </c:pt>
                <c:pt idx="7067">
                  <c:v>3.5556000000000001</c:v>
                </c:pt>
                <c:pt idx="7068">
                  <c:v>3.5556000000000001</c:v>
                </c:pt>
                <c:pt idx="7069">
                  <c:v>3.5556000000000001</c:v>
                </c:pt>
                <c:pt idx="7070">
                  <c:v>3.5556000000000001</c:v>
                </c:pt>
                <c:pt idx="7071">
                  <c:v>3.5556000000000001</c:v>
                </c:pt>
                <c:pt idx="7072">
                  <c:v>3.5556000000000001</c:v>
                </c:pt>
                <c:pt idx="7073">
                  <c:v>3.5556000000000001</c:v>
                </c:pt>
                <c:pt idx="7074">
                  <c:v>3.5556000000000001</c:v>
                </c:pt>
                <c:pt idx="7075">
                  <c:v>3.5556000000000001</c:v>
                </c:pt>
                <c:pt idx="7076">
                  <c:v>3.5556000000000001</c:v>
                </c:pt>
                <c:pt idx="7077">
                  <c:v>3.5556000000000001</c:v>
                </c:pt>
                <c:pt idx="7078">
                  <c:v>3.5556000000000001</c:v>
                </c:pt>
                <c:pt idx="7079">
                  <c:v>3.5556000000000001</c:v>
                </c:pt>
                <c:pt idx="7080">
                  <c:v>3.5556000000000001</c:v>
                </c:pt>
                <c:pt idx="7081">
                  <c:v>3.5556000000000001</c:v>
                </c:pt>
                <c:pt idx="7082">
                  <c:v>3.5556000000000001</c:v>
                </c:pt>
                <c:pt idx="7083">
                  <c:v>3.5556000000000001</c:v>
                </c:pt>
                <c:pt idx="7084">
                  <c:v>3.6667000000000001</c:v>
                </c:pt>
                <c:pt idx="7085">
                  <c:v>3.6667000000000001</c:v>
                </c:pt>
                <c:pt idx="7086">
                  <c:v>3.6667000000000001</c:v>
                </c:pt>
                <c:pt idx="7087">
                  <c:v>3.6667000000000001</c:v>
                </c:pt>
                <c:pt idx="7088">
                  <c:v>3.6667000000000001</c:v>
                </c:pt>
                <c:pt idx="7089">
                  <c:v>3.6667000000000001</c:v>
                </c:pt>
                <c:pt idx="7090">
                  <c:v>3.6667000000000001</c:v>
                </c:pt>
                <c:pt idx="7091">
                  <c:v>3.6667000000000001</c:v>
                </c:pt>
                <c:pt idx="7092">
                  <c:v>3.6667000000000001</c:v>
                </c:pt>
                <c:pt idx="7093">
                  <c:v>3.6667000000000001</c:v>
                </c:pt>
                <c:pt idx="7094">
                  <c:v>3.6667000000000001</c:v>
                </c:pt>
                <c:pt idx="7095">
                  <c:v>3.6667000000000001</c:v>
                </c:pt>
                <c:pt idx="7096">
                  <c:v>3.6667000000000001</c:v>
                </c:pt>
                <c:pt idx="7097">
                  <c:v>3.6667000000000001</c:v>
                </c:pt>
                <c:pt idx="7098">
                  <c:v>3.6667000000000001</c:v>
                </c:pt>
                <c:pt idx="7099">
                  <c:v>3.6667000000000001</c:v>
                </c:pt>
                <c:pt idx="7100">
                  <c:v>3.6667000000000001</c:v>
                </c:pt>
                <c:pt idx="7101">
                  <c:v>3.6667000000000001</c:v>
                </c:pt>
                <c:pt idx="7102">
                  <c:v>3.6667000000000001</c:v>
                </c:pt>
                <c:pt idx="7103">
                  <c:v>3.6667000000000001</c:v>
                </c:pt>
                <c:pt idx="7104">
                  <c:v>3.6667000000000001</c:v>
                </c:pt>
                <c:pt idx="7105">
                  <c:v>3.6667000000000001</c:v>
                </c:pt>
                <c:pt idx="7106">
                  <c:v>3.6667000000000001</c:v>
                </c:pt>
                <c:pt idx="7107">
                  <c:v>3.6667000000000001</c:v>
                </c:pt>
                <c:pt idx="7108">
                  <c:v>3.6667000000000001</c:v>
                </c:pt>
                <c:pt idx="7109">
                  <c:v>3.6667000000000001</c:v>
                </c:pt>
                <c:pt idx="7110">
                  <c:v>3.6667000000000001</c:v>
                </c:pt>
                <c:pt idx="7111">
                  <c:v>3.6667000000000001</c:v>
                </c:pt>
                <c:pt idx="7112">
                  <c:v>3.6667000000000001</c:v>
                </c:pt>
                <c:pt idx="7113">
                  <c:v>3.6667000000000001</c:v>
                </c:pt>
                <c:pt idx="7114">
                  <c:v>3.6667000000000001</c:v>
                </c:pt>
                <c:pt idx="7115">
                  <c:v>3.6667000000000001</c:v>
                </c:pt>
                <c:pt idx="7116">
                  <c:v>3.6667000000000001</c:v>
                </c:pt>
                <c:pt idx="7117">
                  <c:v>3.6667000000000001</c:v>
                </c:pt>
                <c:pt idx="7118">
                  <c:v>3.6667000000000001</c:v>
                </c:pt>
                <c:pt idx="7119">
                  <c:v>3.6667000000000001</c:v>
                </c:pt>
                <c:pt idx="7120">
                  <c:v>3.6667000000000001</c:v>
                </c:pt>
                <c:pt idx="7121">
                  <c:v>3.6667000000000001</c:v>
                </c:pt>
                <c:pt idx="7122">
                  <c:v>3.6667000000000001</c:v>
                </c:pt>
                <c:pt idx="7123">
                  <c:v>3.6667000000000001</c:v>
                </c:pt>
                <c:pt idx="7124">
                  <c:v>3.6667000000000001</c:v>
                </c:pt>
                <c:pt idx="7125">
                  <c:v>3.6667000000000001</c:v>
                </c:pt>
                <c:pt idx="7126">
                  <c:v>3.6667000000000001</c:v>
                </c:pt>
                <c:pt idx="7127">
                  <c:v>3.6667000000000001</c:v>
                </c:pt>
                <c:pt idx="7128">
                  <c:v>3.6667000000000001</c:v>
                </c:pt>
                <c:pt idx="7129">
                  <c:v>3.6667000000000001</c:v>
                </c:pt>
                <c:pt idx="7130">
                  <c:v>3.6667000000000001</c:v>
                </c:pt>
                <c:pt idx="7131">
                  <c:v>3.6667000000000001</c:v>
                </c:pt>
                <c:pt idx="7132">
                  <c:v>3.6667000000000001</c:v>
                </c:pt>
                <c:pt idx="7133">
                  <c:v>3.6667000000000001</c:v>
                </c:pt>
                <c:pt idx="7134">
                  <c:v>3.6667000000000001</c:v>
                </c:pt>
                <c:pt idx="7135">
                  <c:v>3.6667000000000001</c:v>
                </c:pt>
                <c:pt idx="7136">
                  <c:v>3.6667000000000001</c:v>
                </c:pt>
                <c:pt idx="7137">
                  <c:v>3.6667000000000001</c:v>
                </c:pt>
                <c:pt idx="7138">
                  <c:v>3.6667000000000001</c:v>
                </c:pt>
                <c:pt idx="7139">
                  <c:v>3.6667000000000001</c:v>
                </c:pt>
                <c:pt idx="7140">
                  <c:v>3.6667000000000001</c:v>
                </c:pt>
                <c:pt idx="7141">
                  <c:v>3.6667000000000001</c:v>
                </c:pt>
                <c:pt idx="7142">
                  <c:v>3.6667000000000001</c:v>
                </c:pt>
                <c:pt idx="7143">
                  <c:v>3.6667000000000001</c:v>
                </c:pt>
                <c:pt idx="7144">
                  <c:v>3.6667000000000001</c:v>
                </c:pt>
                <c:pt idx="7145">
                  <c:v>3.6667000000000001</c:v>
                </c:pt>
                <c:pt idx="7146">
                  <c:v>3.6667000000000001</c:v>
                </c:pt>
                <c:pt idx="7147">
                  <c:v>3.6667000000000001</c:v>
                </c:pt>
                <c:pt idx="7148">
                  <c:v>3.6667000000000001</c:v>
                </c:pt>
                <c:pt idx="7149">
                  <c:v>3.6667000000000001</c:v>
                </c:pt>
                <c:pt idx="7150">
                  <c:v>3.6667000000000001</c:v>
                </c:pt>
                <c:pt idx="7151">
                  <c:v>3.6667000000000001</c:v>
                </c:pt>
                <c:pt idx="7152">
                  <c:v>3.6667000000000001</c:v>
                </c:pt>
                <c:pt idx="7153">
                  <c:v>3.6667000000000001</c:v>
                </c:pt>
                <c:pt idx="7154">
                  <c:v>3.6667000000000001</c:v>
                </c:pt>
                <c:pt idx="7155">
                  <c:v>3.6667000000000001</c:v>
                </c:pt>
                <c:pt idx="7156">
                  <c:v>3.6667000000000001</c:v>
                </c:pt>
                <c:pt idx="7157">
                  <c:v>3.6667000000000001</c:v>
                </c:pt>
                <c:pt idx="7158">
                  <c:v>3.6667000000000001</c:v>
                </c:pt>
                <c:pt idx="7159">
                  <c:v>3.6667000000000001</c:v>
                </c:pt>
                <c:pt idx="7160">
                  <c:v>3.6667000000000001</c:v>
                </c:pt>
                <c:pt idx="7161">
                  <c:v>3.6667000000000001</c:v>
                </c:pt>
                <c:pt idx="7162">
                  <c:v>3.6667000000000001</c:v>
                </c:pt>
                <c:pt idx="7163">
                  <c:v>3.6667000000000001</c:v>
                </c:pt>
                <c:pt idx="7164">
                  <c:v>3.6667000000000001</c:v>
                </c:pt>
                <c:pt idx="7165">
                  <c:v>3.6667000000000001</c:v>
                </c:pt>
                <c:pt idx="7166">
                  <c:v>3.6667000000000001</c:v>
                </c:pt>
                <c:pt idx="7167">
                  <c:v>3.6667000000000001</c:v>
                </c:pt>
                <c:pt idx="7168">
                  <c:v>3.6667000000000001</c:v>
                </c:pt>
                <c:pt idx="7169">
                  <c:v>3.6667000000000001</c:v>
                </c:pt>
                <c:pt idx="7170">
                  <c:v>3.6667000000000001</c:v>
                </c:pt>
                <c:pt idx="7171">
                  <c:v>3.6667000000000001</c:v>
                </c:pt>
                <c:pt idx="7172">
                  <c:v>3.6667000000000001</c:v>
                </c:pt>
                <c:pt idx="7173">
                  <c:v>3.6667000000000001</c:v>
                </c:pt>
                <c:pt idx="7174">
                  <c:v>3.6667000000000001</c:v>
                </c:pt>
                <c:pt idx="7175">
                  <c:v>3.6667000000000001</c:v>
                </c:pt>
                <c:pt idx="7176">
                  <c:v>3.6667000000000001</c:v>
                </c:pt>
                <c:pt idx="7177">
                  <c:v>3.6667000000000001</c:v>
                </c:pt>
                <c:pt idx="7178">
                  <c:v>3.6667000000000001</c:v>
                </c:pt>
                <c:pt idx="7179">
                  <c:v>3.6667000000000001</c:v>
                </c:pt>
                <c:pt idx="7180">
                  <c:v>3.6667000000000001</c:v>
                </c:pt>
                <c:pt idx="7181">
                  <c:v>3.6667000000000001</c:v>
                </c:pt>
                <c:pt idx="7182">
                  <c:v>3.6667000000000001</c:v>
                </c:pt>
                <c:pt idx="7183">
                  <c:v>3.6667000000000001</c:v>
                </c:pt>
                <c:pt idx="7184">
                  <c:v>3.6667000000000001</c:v>
                </c:pt>
                <c:pt idx="7185">
                  <c:v>3.6667000000000001</c:v>
                </c:pt>
                <c:pt idx="7186">
                  <c:v>3.6667000000000001</c:v>
                </c:pt>
                <c:pt idx="7187">
                  <c:v>3.6667000000000001</c:v>
                </c:pt>
                <c:pt idx="7188">
                  <c:v>3.6667000000000001</c:v>
                </c:pt>
                <c:pt idx="7189">
                  <c:v>3.6667000000000001</c:v>
                </c:pt>
                <c:pt idx="7190">
                  <c:v>3.6667000000000001</c:v>
                </c:pt>
                <c:pt idx="7191">
                  <c:v>3.6667000000000001</c:v>
                </c:pt>
                <c:pt idx="7192">
                  <c:v>3.6667000000000001</c:v>
                </c:pt>
                <c:pt idx="7193">
                  <c:v>3.6667000000000001</c:v>
                </c:pt>
                <c:pt idx="7194">
                  <c:v>3.6667000000000001</c:v>
                </c:pt>
                <c:pt idx="7195">
                  <c:v>3.6667000000000001</c:v>
                </c:pt>
                <c:pt idx="7196">
                  <c:v>3.6667000000000001</c:v>
                </c:pt>
                <c:pt idx="7197">
                  <c:v>3.6667000000000001</c:v>
                </c:pt>
                <c:pt idx="7198">
                  <c:v>3.6667000000000001</c:v>
                </c:pt>
                <c:pt idx="7199">
                  <c:v>3.6667000000000001</c:v>
                </c:pt>
                <c:pt idx="7200">
                  <c:v>3.6667000000000001</c:v>
                </c:pt>
                <c:pt idx="7201">
                  <c:v>3.6667000000000001</c:v>
                </c:pt>
                <c:pt idx="7202">
                  <c:v>3.6667000000000001</c:v>
                </c:pt>
                <c:pt idx="7203">
                  <c:v>3.6667000000000001</c:v>
                </c:pt>
                <c:pt idx="7204">
                  <c:v>3.6667000000000001</c:v>
                </c:pt>
                <c:pt idx="7205">
                  <c:v>3.6667000000000001</c:v>
                </c:pt>
                <c:pt idx="7206">
                  <c:v>3.6667000000000001</c:v>
                </c:pt>
                <c:pt idx="7207">
                  <c:v>3.6667000000000001</c:v>
                </c:pt>
                <c:pt idx="7208">
                  <c:v>3.6667000000000001</c:v>
                </c:pt>
                <c:pt idx="7209">
                  <c:v>3.6667000000000001</c:v>
                </c:pt>
                <c:pt idx="7210">
                  <c:v>3.6667000000000001</c:v>
                </c:pt>
                <c:pt idx="7211">
                  <c:v>3.6667000000000001</c:v>
                </c:pt>
                <c:pt idx="7212">
                  <c:v>3.6667000000000001</c:v>
                </c:pt>
                <c:pt idx="7213">
                  <c:v>3.6667000000000001</c:v>
                </c:pt>
                <c:pt idx="7214">
                  <c:v>3.7778</c:v>
                </c:pt>
                <c:pt idx="7215">
                  <c:v>3.7778</c:v>
                </c:pt>
                <c:pt idx="7216">
                  <c:v>3.7778</c:v>
                </c:pt>
                <c:pt idx="7217">
                  <c:v>3.7778</c:v>
                </c:pt>
                <c:pt idx="7218">
                  <c:v>3.7778</c:v>
                </c:pt>
                <c:pt idx="7219">
                  <c:v>3.7778</c:v>
                </c:pt>
                <c:pt idx="7220">
                  <c:v>3.7778</c:v>
                </c:pt>
                <c:pt idx="7221">
                  <c:v>3.7778</c:v>
                </c:pt>
                <c:pt idx="7222">
                  <c:v>3.7778</c:v>
                </c:pt>
                <c:pt idx="7223">
                  <c:v>3.7778</c:v>
                </c:pt>
                <c:pt idx="7224">
                  <c:v>3.7778</c:v>
                </c:pt>
                <c:pt idx="7225">
                  <c:v>3.7778</c:v>
                </c:pt>
                <c:pt idx="7226">
                  <c:v>3.7778</c:v>
                </c:pt>
                <c:pt idx="7227">
                  <c:v>3.7778</c:v>
                </c:pt>
                <c:pt idx="7228">
                  <c:v>3.7778</c:v>
                </c:pt>
                <c:pt idx="7229">
                  <c:v>3.7778</c:v>
                </c:pt>
                <c:pt idx="7230">
                  <c:v>3.7778</c:v>
                </c:pt>
                <c:pt idx="7231">
                  <c:v>3.7778</c:v>
                </c:pt>
                <c:pt idx="7232">
                  <c:v>3.7778</c:v>
                </c:pt>
                <c:pt idx="7233">
                  <c:v>3.7778</c:v>
                </c:pt>
                <c:pt idx="7234">
                  <c:v>3.7778</c:v>
                </c:pt>
                <c:pt idx="7235">
                  <c:v>3.7778</c:v>
                </c:pt>
                <c:pt idx="7236">
                  <c:v>3.7778</c:v>
                </c:pt>
                <c:pt idx="7237">
                  <c:v>3.7778</c:v>
                </c:pt>
                <c:pt idx="7238">
                  <c:v>3.7778</c:v>
                </c:pt>
                <c:pt idx="7239">
                  <c:v>3.7778</c:v>
                </c:pt>
                <c:pt idx="7240">
                  <c:v>3.7778</c:v>
                </c:pt>
                <c:pt idx="7241">
                  <c:v>3.7778</c:v>
                </c:pt>
                <c:pt idx="7242">
                  <c:v>3.7778</c:v>
                </c:pt>
                <c:pt idx="7243">
                  <c:v>3.7778</c:v>
                </c:pt>
                <c:pt idx="7244">
                  <c:v>3.7778</c:v>
                </c:pt>
                <c:pt idx="7245">
                  <c:v>3.7778</c:v>
                </c:pt>
                <c:pt idx="7246">
                  <c:v>3.7778</c:v>
                </c:pt>
                <c:pt idx="7247">
                  <c:v>3.7778</c:v>
                </c:pt>
                <c:pt idx="7248">
                  <c:v>3.7778</c:v>
                </c:pt>
                <c:pt idx="7249">
                  <c:v>3.7778</c:v>
                </c:pt>
                <c:pt idx="7250">
                  <c:v>3.7778</c:v>
                </c:pt>
                <c:pt idx="7251">
                  <c:v>3.7778</c:v>
                </c:pt>
                <c:pt idx="7252">
                  <c:v>3.7778</c:v>
                </c:pt>
                <c:pt idx="7253">
                  <c:v>3.7778</c:v>
                </c:pt>
                <c:pt idx="7254">
                  <c:v>3.7778</c:v>
                </c:pt>
                <c:pt idx="7255">
                  <c:v>3.7778</c:v>
                </c:pt>
                <c:pt idx="7256">
                  <c:v>3.7778</c:v>
                </c:pt>
                <c:pt idx="7257">
                  <c:v>3.7778</c:v>
                </c:pt>
                <c:pt idx="7258">
                  <c:v>3.7778</c:v>
                </c:pt>
                <c:pt idx="7259">
                  <c:v>3.7778</c:v>
                </c:pt>
                <c:pt idx="7260">
                  <c:v>3.7778</c:v>
                </c:pt>
                <c:pt idx="7261">
                  <c:v>3.7778</c:v>
                </c:pt>
                <c:pt idx="7262">
                  <c:v>3.7778</c:v>
                </c:pt>
                <c:pt idx="7263">
                  <c:v>3.7778</c:v>
                </c:pt>
                <c:pt idx="7264">
                  <c:v>3.7778</c:v>
                </c:pt>
                <c:pt idx="7265">
                  <c:v>3.7778</c:v>
                </c:pt>
                <c:pt idx="7266">
                  <c:v>3.7778</c:v>
                </c:pt>
                <c:pt idx="7267">
                  <c:v>3.7778</c:v>
                </c:pt>
                <c:pt idx="7268">
                  <c:v>3.7778</c:v>
                </c:pt>
                <c:pt idx="7269">
                  <c:v>3.7778</c:v>
                </c:pt>
                <c:pt idx="7270">
                  <c:v>3.7778</c:v>
                </c:pt>
                <c:pt idx="7271">
                  <c:v>3.7778</c:v>
                </c:pt>
                <c:pt idx="7272">
                  <c:v>3.7778</c:v>
                </c:pt>
                <c:pt idx="7273">
                  <c:v>3.7778</c:v>
                </c:pt>
                <c:pt idx="7274">
                  <c:v>3.7778</c:v>
                </c:pt>
                <c:pt idx="7275">
                  <c:v>3.7778</c:v>
                </c:pt>
                <c:pt idx="7276">
                  <c:v>3.7778</c:v>
                </c:pt>
                <c:pt idx="7277">
                  <c:v>3.7778</c:v>
                </c:pt>
                <c:pt idx="7278">
                  <c:v>3.7778</c:v>
                </c:pt>
                <c:pt idx="7279">
                  <c:v>3.7778</c:v>
                </c:pt>
                <c:pt idx="7280">
                  <c:v>3.7778</c:v>
                </c:pt>
                <c:pt idx="7281">
                  <c:v>3.7778</c:v>
                </c:pt>
                <c:pt idx="7282">
                  <c:v>3.7778</c:v>
                </c:pt>
                <c:pt idx="7283">
                  <c:v>3.7778</c:v>
                </c:pt>
                <c:pt idx="7284">
                  <c:v>3.7778</c:v>
                </c:pt>
                <c:pt idx="7285">
                  <c:v>3.7778</c:v>
                </c:pt>
                <c:pt idx="7286">
                  <c:v>3.7778</c:v>
                </c:pt>
                <c:pt idx="7287">
                  <c:v>3.7778</c:v>
                </c:pt>
                <c:pt idx="7288">
                  <c:v>3.7778</c:v>
                </c:pt>
                <c:pt idx="7289">
                  <c:v>3.7778</c:v>
                </c:pt>
                <c:pt idx="7290">
                  <c:v>3.7778</c:v>
                </c:pt>
                <c:pt idx="7291">
                  <c:v>3.7778</c:v>
                </c:pt>
                <c:pt idx="7292">
                  <c:v>3.7778</c:v>
                </c:pt>
                <c:pt idx="7293">
                  <c:v>3.7778</c:v>
                </c:pt>
                <c:pt idx="7294">
                  <c:v>3.7778</c:v>
                </c:pt>
                <c:pt idx="7295">
                  <c:v>3.7778</c:v>
                </c:pt>
                <c:pt idx="7296">
                  <c:v>3.7778</c:v>
                </c:pt>
                <c:pt idx="7297">
                  <c:v>3.7778</c:v>
                </c:pt>
                <c:pt idx="7298">
                  <c:v>3.7778</c:v>
                </c:pt>
                <c:pt idx="7299">
                  <c:v>3.7778</c:v>
                </c:pt>
                <c:pt idx="7300">
                  <c:v>3.7778</c:v>
                </c:pt>
                <c:pt idx="7301">
                  <c:v>3.7778</c:v>
                </c:pt>
                <c:pt idx="7302">
                  <c:v>3.7778</c:v>
                </c:pt>
                <c:pt idx="7303">
                  <c:v>3.7778</c:v>
                </c:pt>
                <c:pt idx="7304">
                  <c:v>3.7778</c:v>
                </c:pt>
                <c:pt idx="7305">
                  <c:v>3.7778</c:v>
                </c:pt>
                <c:pt idx="7306">
                  <c:v>3.7778</c:v>
                </c:pt>
                <c:pt idx="7307">
                  <c:v>3.7778</c:v>
                </c:pt>
                <c:pt idx="7308">
                  <c:v>3.7778</c:v>
                </c:pt>
                <c:pt idx="7309">
                  <c:v>3.7778</c:v>
                </c:pt>
                <c:pt idx="7310">
                  <c:v>3.7778</c:v>
                </c:pt>
                <c:pt idx="7311">
                  <c:v>3.7778</c:v>
                </c:pt>
                <c:pt idx="7312">
                  <c:v>3.7778</c:v>
                </c:pt>
                <c:pt idx="7313">
                  <c:v>3.7778</c:v>
                </c:pt>
                <c:pt idx="7314">
                  <c:v>3.7778</c:v>
                </c:pt>
                <c:pt idx="7315">
                  <c:v>3.7778</c:v>
                </c:pt>
                <c:pt idx="7316">
                  <c:v>3.7778</c:v>
                </c:pt>
                <c:pt idx="7317">
                  <c:v>3.7778</c:v>
                </c:pt>
                <c:pt idx="7318">
                  <c:v>3.7778</c:v>
                </c:pt>
                <c:pt idx="7319">
                  <c:v>3.7778</c:v>
                </c:pt>
                <c:pt idx="7320">
                  <c:v>3.7778</c:v>
                </c:pt>
                <c:pt idx="7321">
                  <c:v>3.7778</c:v>
                </c:pt>
                <c:pt idx="7322">
                  <c:v>3.7778</c:v>
                </c:pt>
                <c:pt idx="7323">
                  <c:v>3.7778</c:v>
                </c:pt>
                <c:pt idx="7324">
                  <c:v>3.7778</c:v>
                </c:pt>
                <c:pt idx="7325">
                  <c:v>3.7778</c:v>
                </c:pt>
                <c:pt idx="7326">
                  <c:v>3.7778</c:v>
                </c:pt>
                <c:pt idx="7327">
                  <c:v>3.7778</c:v>
                </c:pt>
                <c:pt idx="7328">
                  <c:v>3.7778</c:v>
                </c:pt>
                <c:pt idx="7329">
                  <c:v>3.7778</c:v>
                </c:pt>
                <c:pt idx="7330">
                  <c:v>3.7778</c:v>
                </c:pt>
                <c:pt idx="7331">
                  <c:v>3.7778</c:v>
                </c:pt>
                <c:pt idx="7332">
                  <c:v>3.7778</c:v>
                </c:pt>
                <c:pt idx="7333">
                  <c:v>3.7778</c:v>
                </c:pt>
                <c:pt idx="7334">
                  <c:v>3.7778</c:v>
                </c:pt>
                <c:pt idx="7335">
                  <c:v>3.7778</c:v>
                </c:pt>
                <c:pt idx="7336">
                  <c:v>3.7778</c:v>
                </c:pt>
                <c:pt idx="7337">
                  <c:v>3.7778</c:v>
                </c:pt>
                <c:pt idx="7338">
                  <c:v>3.7778</c:v>
                </c:pt>
                <c:pt idx="7339">
                  <c:v>3.7778</c:v>
                </c:pt>
                <c:pt idx="7340">
                  <c:v>3.7778</c:v>
                </c:pt>
                <c:pt idx="7341">
                  <c:v>3.7778</c:v>
                </c:pt>
                <c:pt idx="7342">
                  <c:v>3.7778</c:v>
                </c:pt>
                <c:pt idx="7343">
                  <c:v>3.7778</c:v>
                </c:pt>
                <c:pt idx="7344">
                  <c:v>3.7778</c:v>
                </c:pt>
                <c:pt idx="7345">
                  <c:v>3.7778</c:v>
                </c:pt>
                <c:pt idx="7346">
                  <c:v>3.7778</c:v>
                </c:pt>
                <c:pt idx="7347">
                  <c:v>3.7778</c:v>
                </c:pt>
                <c:pt idx="7348">
                  <c:v>3.7778</c:v>
                </c:pt>
                <c:pt idx="7349">
                  <c:v>3.7778</c:v>
                </c:pt>
                <c:pt idx="7350">
                  <c:v>3.7778</c:v>
                </c:pt>
                <c:pt idx="7351">
                  <c:v>3.7778</c:v>
                </c:pt>
                <c:pt idx="7352">
                  <c:v>3.7778</c:v>
                </c:pt>
                <c:pt idx="7353">
                  <c:v>3.7778</c:v>
                </c:pt>
                <c:pt idx="7354">
                  <c:v>3.7778</c:v>
                </c:pt>
                <c:pt idx="7355">
                  <c:v>3.7778</c:v>
                </c:pt>
                <c:pt idx="7356">
                  <c:v>3.7778</c:v>
                </c:pt>
                <c:pt idx="7357">
                  <c:v>3.7778</c:v>
                </c:pt>
                <c:pt idx="7358">
                  <c:v>3.7778</c:v>
                </c:pt>
                <c:pt idx="7359">
                  <c:v>3.7778</c:v>
                </c:pt>
                <c:pt idx="7360">
                  <c:v>3.8889</c:v>
                </c:pt>
                <c:pt idx="7361">
                  <c:v>3.8889</c:v>
                </c:pt>
                <c:pt idx="7362">
                  <c:v>3.8889</c:v>
                </c:pt>
                <c:pt idx="7363">
                  <c:v>3.8889</c:v>
                </c:pt>
                <c:pt idx="7364">
                  <c:v>3.8889</c:v>
                </c:pt>
                <c:pt idx="7365">
                  <c:v>3.8889</c:v>
                </c:pt>
                <c:pt idx="7366">
                  <c:v>3.8889</c:v>
                </c:pt>
                <c:pt idx="7367">
                  <c:v>3.8889</c:v>
                </c:pt>
                <c:pt idx="7368">
                  <c:v>3.8889</c:v>
                </c:pt>
                <c:pt idx="7369">
                  <c:v>3.8889</c:v>
                </c:pt>
                <c:pt idx="7370">
                  <c:v>3.8889</c:v>
                </c:pt>
                <c:pt idx="7371">
                  <c:v>3.8889</c:v>
                </c:pt>
                <c:pt idx="7372">
                  <c:v>3.8889</c:v>
                </c:pt>
                <c:pt idx="7373">
                  <c:v>3.8889</c:v>
                </c:pt>
                <c:pt idx="7374">
                  <c:v>3.8889</c:v>
                </c:pt>
                <c:pt idx="7375">
                  <c:v>3.8889</c:v>
                </c:pt>
                <c:pt idx="7376">
                  <c:v>3.8889</c:v>
                </c:pt>
                <c:pt idx="7377">
                  <c:v>3.8889</c:v>
                </c:pt>
                <c:pt idx="7378">
                  <c:v>3.8889</c:v>
                </c:pt>
                <c:pt idx="7379">
                  <c:v>3.8889</c:v>
                </c:pt>
                <c:pt idx="7380">
                  <c:v>3.8889</c:v>
                </c:pt>
                <c:pt idx="7381">
                  <c:v>3.8889</c:v>
                </c:pt>
                <c:pt idx="7382">
                  <c:v>3.8889</c:v>
                </c:pt>
                <c:pt idx="7383">
                  <c:v>3.8889</c:v>
                </c:pt>
                <c:pt idx="7384">
                  <c:v>3.8889</c:v>
                </c:pt>
                <c:pt idx="7385">
                  <c:v>3.8889</c:v>
                </c:pt>
                <c:pt idx="7386">
                  <c:v>3.8889</c:v>
                </c:pt>
                <c:pt idx="7387">
                  <c:v>3.8889</c:v>
                </c:pt>
                <c:pt idx="7388">
                  <c:v>3.8889</c:v>
                </c:pt>
                <c:pt idx="7389">
                  <c:v>3.8889</c:v>
                </c:pt>
                <c:pt idx="7390">
                  <c:v>3.8889</c:v>
                </c:pt>
                <c:pt idx="7391">
                  <c:v>3.8889</c:v>
                </c:pt>
                <c:pt idx="7392">
                  <c:v>3.8889</c:v>
                </c:pt>
                <c:pt idx="7393">
                  <c:v>3.8889</c:v>
                </c:pt>
                <c:pt idx="7394">
                  <c:v>3.8889</c:v>
                </c:pt>
                <c:pt idx="7395">
                  <c:v>3.8889</c:v>
                </c:pt>
                <c:pt idx="7396">
                  <c:v>3.8889</c:v>
                </c:pt>
                <c:pt idx="7397">
                  <c:v>3.8889</c:v>
                </c:pt>
                <c:pt idx="7398">
                  <c:v>3.8889</c:v>
                </c:pt>
                <c:pt idx="7399">
                  <c:v>3.8889</c:v>
                </c:pt>
                <c:pt idx="7400">
                  <c:v>3.8889</c:v>
                </c:pt>
                <c:pt idx="7401">
                  <c:v>3.8889</c:v>
                </c:pt>
                <c:pt idx="7402">
                  <c:v>3.8889</c:v>
                </c:pt>
                <c:pt idx="7403">
                  <c:v>3.8889</c:v>
                </c:pt>
                <c:pt idx="7404">
                  <c:v>3.8889</c:v>
                </c:pt>
                <c:pt idx="7405">
                  <c:v>3.8889</c:v>
                </c:pt>
                <c:pt idx="7406">
                  <c:v>3.8889</c:v>
                </c:pt>
                <c:pt idx="7407">
                  <c:v>3.8889</c:v>
                </c:pt>
                <c:pt idx="7408">
                  <c:v>3.8889</c:v>
                </c:pt>
                <c:pt idx="7409">
                  <c:v>3.8889</c:v>
                </c:pt>
                <c:pt idx="7410">
                  <c:v>3.8889</c:v>
                </c:pt>
                <c:pt idx="7411">
                  <c:v>3.8889</c:v>
                </c:pt>
                <c:pt idx="7412">
                  <c:v>3.8889</c:v>
                </c:pt>
                <c:pt idx="7413">
                  <c:v>3.8889</c:v>
                </c:pt>
                <c:pt idx="7414">
                  <c:v>3.8889</c:v>
                </c:pt>
                <c:pt idx="7415">
                  <c:v>3.8889</c:v>
                </c:pt>
                <c:pt idx="7416">
                  <c:v>3.8889</c:v>
                </c:pt>
                <c:pt idx="7417">
                  <c:v>3.8889</c:v>
                </c:pt>
                <c:pt idx="7418">
                  <c:v>3.8889</c:v>
                </c:pt>
                <c:pt idx="7419">
                  <c:v>3.8889</c:v>
                </c:pt>
                <c:pt idx="7420">
                  <c:v>3.8889</c:v>
                </c:pt>
                <c:pt idx="7421">
                  <c:v>3.8889</c:v>
                </c:pt>
                <c:pt idx="7422">
                  <c:v>3.8889</c:v>
                </c:pt>
                <c:pt idx="7423">
                  <c:v>3.8889</c:v>
                </c:pt>
                <c:pt idx="7424">
                  <c:v>3.8889</c:v>
                </c:pt>
                <c:pt idx="7425">
                  <c:v>3.8889</c:v>
                </c:pt>
                <c:pt idx="7426">
                  <c:v>3.8889</c:v>
                </c:pt>
                <c:pt idx="7427">
                  <c:v>3.8889</c:v>
                </c:pt>
                <c:pt idx="7428">
                  <c:v>3.8889</c:v>
                </c:pt>
                <c:pt idx="7429">
                  <c:v>3.8889</c:v>
                </c:pt>
                <c:pt idx="7430">
                  <c:v>3.8889</c:v>
                </c:pt>
                <c:pt idx="7431">
                  <c:v>3.8889</c:v>
                </c:pt>
                <c:pt idx="7432">
                  <c:v>3.8889</c:v>
                </c:pt>
                <c:pt idx="7433">
                  <c:v>3.8889</c:v>
                </c:pt>
                <c:pt idx="7434">
                  <c:v>3.8889</c:v>
                </c:pt>
                <c:pt idx="7435">
                  <c:v>3.8889</c:v>
                </c:pt>
                <c:pt idx="7436">
                  <c:v>3.8889</c:v>
                </c:pt>
                <c:pt idx="7437">
                  <c:v>3.8889</c:v>
                </c:pt>
                <c:pt idx="7438">
                  <c:v>3.8889</c:v>
                </c:pt>
                <c:pt idx="7439">
                  <c:v>3.8889</c:v>
                </c:pt>
                <c:pt idx="7440">
                  <c:v>3.8889</c:v>
                </c:pt>
                <c:pt idx="7441">
                  <c:v>3.8889</c:v>
                </c:pt>
                <c:pt idx="7442">
                  <c:v>3.8889</c:v>
                </c:pt>
                <c:pt idx="7443">
                  <c:v>3.8889</c:v>
                </c:pt>
                <c:pt idx="7444">
                  <c:v>3.8889</c:v>
                </c:pt>
                <c:pt idx="7445">
                  <c:v>3.8889</c:v>
                </c:pt>
                <c:pt idx="7446">
                  <c:v>3.8889</c:v>
                </c:pt>
                <c:pt idx="7447">
                  <c:v>3.8889</c:v>
                </c:pt>
                <c:pt idx="7448">
                  <c:v>3.8889</c:v>
                </c:pt>
                <c:pt idx="7449">
                  <c:v>3.8889</c:v>
                </c:pt>
                <c:pt idx="7450">
                  <c:v>3.8889</c:v>
                </c:pt>
                <c:pt idx="7451">
                  <c:v>3.8889</c:v>
                </c:pt>
                <c:pt idx="7452">
                  <c:v>3.8889</c:v>
                </c:pt>
                <c:pt idx="7453">
                  <c:v>3.8889</c:v>
                </c:pt>
                <c:pt idx="7454">
                  <c:v>3.8889</c:v>
                </c:pt>
                <c:pt idx="7455">
                  <c:v>3.8889</c:v>
                </c:pt>
                <c:pt idx="7456">
                  <c:v>3.8889</c:v>
                </c:pt>
                <c:pt idx="7457">
                  <c:v>3.8889</c:v>
                </c:pt>
                <c:pt idx="7458">
                  <c:v>3.8889</c:v>
                </c:pt>
                <c:pt idx="7459">
                  <c:v>3.8889</c:v>
                </c:pt>
                <c:pt idx="7460">
                  <c:v>3.8889</c:v>
                </c:pt>
                <c:pt idx="7461">
                  <c:v>3.8889</c:v>
                </c:pt>
                <c:pt idx="7462">
                  <c:v>3.8889</c:v>
                </c:pt>
                <c:pt idx="7463">
                  <c:v>3.8889</c:v>
                </c:pt>
                <c:pt idx="7464">
                  <c:v>3.8889</c:v>
                </c:pt>
                <c:pt idx="7465">
                  <c:v>3.8889</c:v>
                </c:pt>
                <c:pt idx="7466">
                  <c:v>3.8889</c:v>
                </c:pt>
                <c:pt idx="7467">
                  <c:v>3.8889</c:v>
                </c:pt>
                <c:pt idx="7468">
                  <c:v>3.8889</c:v>
                </c:pt>
                <c:pt idx="7469">
                  <c:v>3.8889</c:v>
                </c:pt>
                <c:pt idx="7470">
                  <c:v>3.8889</c:v>
                </c:pt>
                <c:pt idx="7471">
                  <c:v>3.8889</c:v>
                </c:pt>
                <c:pt idx="7472">
                  <c:v>3.8889</c:v>
                </c:pt>
                <c:pt idx="7473">
                  <c:v>3.8889</c:v>
                </c:pt>
                <c:pt idx="7474">
                  <c:v>3.8889</c:v>
                </c:pt>
                <c:pt idx="7475">
                  <c:v>3.8889</c:v>
                </c:pt>
                <c:pt idx="7476">
                  <c:v>3.8889</c:v>
                </c:pt>
                <c:pt idx="7477">
                  <c:v>3.8889</c:v>
                </c:pt>
                <c:pt idx="7478">
                  <c:v>3.8889</c:v>
                </c:pt>
                <c:pt idx="7479">
                  <c:v>3.8889</c:v>
                </c:pt>
                <c:pt idx="7480">
                  <c:v>3.8889</c:v>
                </c:pt>
                <c:pt idx="7481">
                  <c:v>3.8889</c:v>
                </c:pt>
                <c:pt idx="7482">
                  <c:v>3.8889</c:v>
                </c:pt>
                <c:pt idx="7483">
                  <c:v>3.8889</c:v>
                </c:pt>
                <c:pt idx="7484">
                  <c:v>3.8889</c:v>
                </c:pt>
                <c:pt idx="7485">
                  <c:v>3.8889</c:v>
                </c:pt>
                <c:pt idx="7486">
                  <c:v>3.8889</c:v>
                </c:pt>
                <c:pt idx="7487">
                  <c:v>3.8889</c:v>
                </c:pt>
                <c:pt idx="7488">
                  <c:v>3.8889</c:v>
                </c:pt>
                <c:pt idx="7489">
                  <c:v>3.8889</c:v>
                </c:pt>
                <c:pt idx="7490">
                  <c:v>3.8889</c:v>
                </c:pt>
                <c:pt idx="7491">
                  <c:v>3.8889</c:v>
                </c:pt>
                <c:pt idx="7492">
                  <c:v>3.8889</c:v>
                </c:pt>
                <c:pt idx="7493">
                  <c:v>3.8889</c:v>
                </c:pt>
                <c:pt idx="7494">
                  <c:v>3.8889</c:v>
                </c:pt>
                <c:pt idx="7495">
                  <c:v>3.8889</c:v>
                </c:pt>
                <c:pt idx="7496">
                  <c:v>3.8889</c:v>
                </c:pt>
                <c:pt idx="7497">
                  <c:v>3.8889</c:v>
                </c:pt>
                <c:pt idx="7498">
                  <c:v>3.8889</c:v>
                </c:pt>
                <c:pt idx="7499">
                  <c:v>3.8889</c:v>
                </c:pt>
                <c:pt idx="7500">
                  <c:v>3.8889</c:v>
                </c:pt>
                <c:pt idx="7501">
                  <c:v>3.8889</c:v>
                </c:pt>
                <c:pt idx="7502">
                  <c:v>3.8889</c:v>
                </c:pt>
                <c:pt idx="7503">
                  <c:v>3.8889</c:v>
                </c:pt>
                <c:pt idx="7504">
                  <c:v>3.8889</c:v>
                </c:pt>
                <c:pt idx="7505">
                  <c:v>3.8889</c:v>
                </c:pt>
                <c:pt idx="7506">
                  <c:v>4</c:v>
                </c:pt>
                <c:pt idx="7507">
                  <c:v>4</c:v>
                </c:pt>
                <c:pt idx="7508">
                  <c:v>4</c:v>
                </c:pt>
                <c:pt idx="7509">
                  <c:v>4</c:v>
                </c:pt>
                <c:pt idx="7510">
                  <c:v>4</c:v>
                </c:pt>
                <c:pt idx="7511">
                  <c:v>4</c:v>
                </c:pt>
                <c:pt idx="7512">
                  <c:v>4</c:v>
                </c:pt>
                <c:pt idx="7513">
                  <c:v>4</c:v>
                </c:pt>
                <c:pt idx="7514">
                  <c:v>4</c:v>
                </c:pt>
                <c:pt idx="7515">
                  <c:v>4</c:v>
                </c:pt>
                <c:pt idx="7516">
                  <c:v>4</c:v>
                </c:pt>
                <c:pt idx="7517">
                  <c:v>4</c:v>
                </c:pt>
                <c:pt idx="7518">
                  <c:v>4</c:v>
                </c:pt>
                <c:pt idx="7519">
                  <c:v>4</c:v>
                </c:pt>
                <c:pt idx="7520">
                  <c:v>4</c:v>
                </c:pt>
                <c:pt idx="7521">
                  <c:v>4</c:v>
                </c:pt>
                <c:pt idx="7522">
                  <c:v>4</c:v>
                </c:pt>
                <c:pt idx="7523">
                  <c:v>4</c:v>
                </c:pt>
                <c:pt idx="7524">
                  <c:v>4</c:v>
                </c:pt>
                <c:pt idx="7525">
                  <c:v>4</c:v>
                </c:pt>
                <c:pt idx="7526">
                  <c:v>4</c:v>
                </c:pt>
                <c:pt idx="7527">
                  <c:v>4</c:v>
                </c:pt>
                <c:pt idx="7528">
                  <c:v>4</c:v>
                </c:pt>
                <c:pt idx="7529">
                  <c:v>4</c:v>
                </c:pt>
                <c:pt idx="7530">
                  <c:v>4</c:v>
                </c:pt>
                <c:pt idx="7531">
                  <c:v>4</c:v>
                </c:pt>
                <c:pt idx="7532">
                  <c:v>4</c:v>
                </c:pt>
                <c:pt idx="7533">
                  <c:v>4</c:v>
                </c:pt>
                <c:pt idx="7534">
                  <c:v>4</c:v>
                </c:pt>
                <c:pt idx="7535">
                  <c:v>4</c:v>
                </c:pt>
                <c:pt idx="7536">
                  <c:v>4</c:v>
                </c:pt>
                <c:pt idx="7537">
                  <c:v>4</c:v>
                </c:pt>
                <c:pt idx="7538">
                  <c:v>4</c:v>
                </c:pt>
                <c:pt idx="7539">
                  <c:v>4</c:v>
                </c:pt>
                <c:pt idx="7540">
                  <c:v>4</c:v>
                </c:pt>
                <c:pt idx="7541">
                  <c:v>4</c:v>
                </c:pt>
                <c:pt idx="7542">
                  <c:v>4</c:v>
                </c:pt>
                <c:pt idx="7543">
                  <c:v>4</c:v>
                </c:pt>
                <c:pt idx="7544">
                  <c:v>4</c:v>
                </c:pt>
                <c:pt idx="7545">
                  <c:v>4</c:v>
                </c:pt>
                <c:pt idx="7546">
                  <c:v>4</c:v>
                </c:pt>
                <c:pt idx="7547">
                  <c:v>4</c:v>
                </c:pt>
                <c:pt idx="7548">
                  <c:v>4</c:v>
                </c:pt>
                <c:pt idx="7549">
                  <c:v>4</c:v>
                </c:pt>
                <c:pt idx="7550">
                  <c:v>4</c:v>
                </c:pt>
                <c:pt idx="7551">
                  <c:v>4</c:v>
                </c:pt>
                <c:pt idx="7552">
                  <c:v>4</c:v>
                </c:pt>
                <c:pt idx="7553">
                  <c:v>4</c:v>
                </c:pt>
                <c:pt idx="7554">
                  <c:v>4</c:v>
                </c:pt>
                <c:pt idx="7555">
                  <c:v>4</c:v>
                </c:pt>
                <c:pt idx="7556">
                  <c:v>4</c:v>
                </c:pt>
                <c:pt idx="7557">
                  <c:v>4</c:v>
                </c:pt>
                <c:pt idx="7558">
                  <c:v>4</c:v>
                </c:pt>
                <c:pt idx="7559">
                  <c:v>4</c:v>
                </c:pt>
                <c:pt idx="7560">
                  <c:v>4</c:v>
                </c:pt>
                <c:pt idx="7561">
                  <c:v>4</c:v>
                </c:pt>
                <c:pt idx="7562">
                  <c:v>4</c:v>
                </c:pt>
                <c:pt idx="7563">
                  <c:v>4</c:v>
                </c:pt>
                <c:pt idx="7564">
                  <c:v>4</c:v>
                </c:pt>
                <c:pt idx="7565">
                  <c:v>4</c:v>
                </c:pt>
                <c:pt idx="7566">
                  <c:v>4</c:v>
                </c:pt>
                <c:pt idx="7567">
                  <c:v>4</c:v>
                </c:pt>
                <c:pt idx="7568">
                  <c:v>4</c:v>
                </c:pt>
                <c:pt idx="7569">
                  <c:v>4</c:v>
                </c:pt>
                <c:pt idx="7570">
                  <c:v>4</c:v>
                </c:pt>
                <c:pt idx="7571">
                  <c:v>4</c:v>
                </c:pt>
                <c:pt idx="7572">
                  <c:v>4</c:v>
                </c:pt>
                <c:pt idx="7573">
                  <c:v>4</c:v>
                </c:pt>
                <c:pt idx="7574">
                  <c:v>4</c:v>
                </c:pt>
                <c:pt idx="7575">
                  <c:v>4</c:v>
                </c:pt>
                <c:pt idx="7576">
                  <c:v>4</c:v>
                </c:pt>
                <c:pt idx="7577">
                  <c:v>4</c:v>
                </c:pt>
                <c:pt idx="7578">
                  <c:v>4</c:v>
                </c:pt>
                <c:pt idx="7579">
                  <c:v>4</c:v>
                </c:pt>
                <c:pt idx="7580">
                  <c:v>4</c:v>
                </c:pt>
                <c:pt idx="7581">
                  <c:v>4</c:v>
                </c:pt>
                <c:pt idx="7582">
                  <c:v>4</c:v>
                </c:pt>
                <c:pt idx="7583">
                  <c:v>4</c:v>
                </c:pt>
                <c:pt idx="7584">
                  <c:v>4</c:v>
                </c:pt>
                <c:pt idx="7585">
                  <c:v>4</c:v>
                </c:pt>
                <c:pt idx="7586">
                  <c:v>4</c:v>
                </c:pt>
                <c:pt idx="7587">
                  <c:v>4</c:v>
                </c:pt>
                <c:pt idx="7588">
                  <c:v>4</c:v>
                </c:pt>
                <c:pt idx="7589">
                  <c:v>4</c:v>
                </c:pt>
                <c:pt idx="7590">
                  <c:v>4</c:v>
                </c:pt>
                <c:pt idx="7591">
                  <c:v>4</c:v>
                </c:pt>
                <c:pt idx="7592">
                  <c:v>4</c:v>
                </c:pt>
                <c:pt idx="7593">
                  <c:v>4</c:v>
                </c:pt>
                <c:pt idx="7594">
                  <c:v>4</c:v>
                </c:pt>
                <c:pt idx="7595">
                  <c:v>4</c:v>
                </c:pt>
                <c:pt idx="7596">
                  <c:v>4</c:v>
                </c:pt>
                <c:pt idx="7597">
                  <c:v>4</c:v>
                </c:pt>
                <c:pt idx="7598">
                  <c:v>4</c:v>
                </c:pt>
                <c:pt idx="7599">
                  <c:v>4</c:v>
                </c:pt>
                <c:pt idx="7600">
                  <c:v>4</c:v>
                </c:pt>
                <c:pt idx="7601">
                  <c:v>4</c:v>
                </c:pt>
                <c:pt idx="7602">
                  <c:v>4</c:v>
                </c:pt>
                <c:pt idx="7603">
                  <c:v>4</c:v>
                </c:pt>
                <c:pt idx="7604">
                  <c:v>4</c:v>
                </c:pt>
                <c:pt idx="7605">
                  <c:v>4</c:v>
                </c:pt>
                <c:pt idx="7606">
                  <c:v>4</c:v>
                </c:pt>
                <c:pt idx="7607">
                  <c:v>4</c:v>
                </c:pt>
                <c:pt idx="7608">
                  <c:v>4</c:v>
                </c:pt>
                <c:pt idx="7609">
                  <c:v>4</c:v>
                </c:pt>
                <c:pt idx="7610">
                  <c:v>4</c:v>
                </c:pt>
                <c:pt idx="7611">
                  <c:v>4</c:v>
                </c:pt>
                <c:pt idx="7612">
                  <c:v>4</c:v>
                </c:pt>
                <c:pt idx="7613">
                  <c:v>4</c:v>
                </c:pt>
                <c:pt idx="7614">
                  <c:v>4</c:v>
                </c:pt>
                <c:pt idx="7615">
                  <c:v>4</c:v>
                </c:pt>
                <c:pt idx="7616">
                  <c:v>4</c:v>
                </c:pt>
                <c:pt idx="7617">
                  <c:v>4</c:v>
                </c:pt>
                <c:pt idx="7618">
                  <c:v>4</c:v>
                </c:pt>
                <c:pt idx="7619">
                  <c:v>4</c:v>
                </c:pt>
                <c:pt idx="7620">
                  <c:v>4</c:v>
                </c:pt>
                <c:pt idx="7621">
                  <c:v>4</c:v>
                </c:pt>
                <c:pt idx="7622">
                  <c:v>4</c:v>
                </c:pt>
                <c:pt idx="7623">
                  <c:v>4</c:v>
                </c:pt>
                <c:pt idx="7624">
                  <c:v>4.1111000000000004</c:v>
                </c:pt>
                <c:pt idx="7625">
                  <c:v>4.1111000000000004</c:v>
                </c:pt>
                <c:pt idx="7626">
                  <c:v>4.1111000000000004</c:v>
                </c:pt>
                <c:pt idx="7627">
                  <c:v>4.1111000000000004</c:v>
                </c:pt>
                <c:pt idx="7628">
                  <c:v>4.1111000000000004</c:v>
                </c:pt>
                <c:pt idx="7629">
                  <c:v>4.1111000000000004</c:v>
                </c:pt>
                <c:pt idx="7630">
                  <c:v>4.1111000000000004</c:v>
                </c:pt>
                <c:pt idx="7631">
                  <c:v>4.1111000000000004</c:v>
                </c:pt>
                <c:pt idx="7632">
                  <c:v>4.1111000000000004</c:v>
                </c:pt>
                <c:pt idx="7633">
                  <c:v>4.1111000000000004</c:v>
                </c:pt>
                <c:pt idx="7634">
                  <c:v>4.1111000000000004</c:v>
                </c:pt>
                <c:pt idx="7635">
                  <c:v>4.1111000000000004</c:v>
                </c:pt>
                <c:pt idx="7636">
                  <c:v>4.1111000000000004</c:v>
                </c:pt>
                <c:pt idx="7637">
                  <c:v>4.1111000000000004</c:v>
                </c:pt>
                <c:pt idx="7638">
                  <c:v>4.1111000000000004</c:v>
                </c:pt>
                <c:pt idx="7639">
                  <c:v>4.1111000000000004</c:v>
                </c:pt>
                <c:pt idx="7640">
                  <c:v>4.1111000000000004</c:v>
                </c:pt>
                <c:pt idx="7641">
                  <c:v>4.1111000000000004</c:v>
                </c:pt>
                <c:pt idx="7642">
                  <c:v>4.1111000000000004</c:v>
                </c:pt>
                <c:pt idx="7643">
                  <c:v>4.1111000000000004</c:v>
                </c:pt>
                <c:pt idx="7644">
                  <c:v>4.1111000000000004</c:v>
                </c:pt>
                <c:pt idx="7645">
                  <c:v>4.1111000000000004</c:v>
                </c:pt>
                <c:pt idx="7646">
                  <c:v>4.1111000000000004</c:v>
                </c:pt>
                <c:pt idx="7647">
                  <c:v>4.1111000000000004</c:v>
                </c:pt>
                <c:pt idx="7648">
                  <c:v>4.1111000000000004</c:v>
                </c:pt>
                <c:pt idx="7649">
                  <c:v>4.1111000000000004</c:v>
                </c:pt>
                <c:pt idx="7650">
                  <c:v>4.1111000000000004</c:v>
                </c:pt>
                <c:pt idx="7651">
                  <c:v>4.1111000000000004</c:v>
                </c:pt>
                <c:pt idx="7652">
                  <c:v>4.1111000000000004</c:v>
                </c:pt>
                <c:pt idx="7653">
                  <c:v>4.1111000000000004</c:v>
                </c:pt>
                <c:pt idx="7654">
                  <c:v>4.1111000000000004</c:v>
                </c:pt>
                <c:pt idx="7655">
                  <c:v>4.1111000000000004</c:v>
                </c:pt>
                <c:pt idx="7656">
                  <c:v>4.1111000000000004</c:v>
                </c:pt>
                <c:pt idx="7657">
                  <c:v>4.1111000000000004</c:v>
                </c:pt>
                <c:pt idx="7658">
                  <c:v>4.1111000000000004</c:v>
                </c:pt>
                <c:pt idx="7659">
                  <c:v>4.1111000000000004</c:v>
                </c:pt>
                <c:pt idx="7660">
                  <c:v>4.1111000000000004</c:v>
                </c:pt>
                <c:pt idx="7661">
                  <c:v>4.1111000000000004</c:v>
                </c:pt>
                <c:pt idx="7662">
                  <c:v>4.1111000000000004</c:v>
                </c:pt>
                <c:pt idx="7663">
                  <c:v>4.1111000000000004</c:v>
                </c:pt>
                <c:pt idx="7664">
                  <c:v>4.1111000000000004</c:v>
                </c:pt>
                <c:pt idx="7665">
                  <c:v>4.1111000000000004</c:v>
                </c:pt>
                <c:pt idx="7666">
                  <c:v>4.1111000000000004</c:v>
                </c:pt>
                <c:pt idx="7667">
                  <c:v>4.1111000000000004</c:v>
                </c:pt>
                <c:pt idx="7668">
                  <c:v>4.1111000000000004</c:v>
                </c:pt>
                <c:pt idx="7669">
                  <c:v>4.1111000000000004</c:v>
                </c:pt>
                <c:pt idx="7670">
                  <c:v>4.1111000000000004</c:v>
                </c:pt>
                <c:pt idx="7671">
                  <c:v>4.1111000000000004</c:v>
                </c:pt>
                <c:pt idx="7672">
                  <c:v>4.1111000000000004</c:v>
                </c:pt>
                <c:pt idx="7673">
                  <c:v>4.1111000000000004</c:v>
                </c:pt>
                <c:pt idx="7674">
                  <c:v>4.1111000000000004</c:v>
                </c:pt>
                <c:pt idx="7675">
                  <c:v>4.1111000000000004</c:v>
                </c:pt>
                <c:pt idx="7676">
                  <c:v>4.1111000000000004</c:v>
                </c:pt>
                <c:pt idx="7677">
                  <c:v>4.1111000000000004</c:v>
                </c:pt>
                <c:pt idx="7678">
                  <c:v>4.1111000000000004</c:v>
                </c:pt>
                <c:pt idx="7679">
                  <c:v>4.1111000000000004</c:v>
                </c:pt>
                <c:pt idx="7680">
                  <c:v>4.1111000000000004</c:v>
                </c:pt>
                <c:pt idx="7681">
                  <c:v>4.1111000000000004</c:v>
                </c:pt>
                <c:pt idx="7682">
                  <c:v>4.1111000000000004</c:v>
                </c:pt>
                <c:pt idx="7683">
                  <c:v>4.1111000000000004</c:v>
                </c:pt>
                <c:pt idx="7684">
                  <c:v>4.1111000000000004</c:v>
                </c:pt>
                <c:pt idx="7685">
                  <c:v>4.1111000000000004</c:v>
                </c:pt>
                <c:pt idx="7686">
                  <c:v>4.1111000000000004</c:v>
                </c:pt>
                <c:pt idx="7687">
                  <c:v>4.1111000000000004</c:v>
                </c:pt>
                <c:pt idx="7688">
                  <c:v>4.1111000000000004</c:v>
                </c:pt>
                <c:pt idx="7689">
                  <c:v>4.1111000000000004</c:v>
                </c:pt>
                <c:pt idx="7690">
                  <c:v>4.1111000000000004</c:v>
                </c:pt>
                <c:pt idx="7691">
                  <c:v>4.1111000000000004</c:v>
                </c:pt>
                <c:pt idx="7692">
                  <c:v>4.1111000000000004</c:v>
                </c:pt>
                <c:pt idx="7693">
                  <c:v>4.1111000000000004</c:v>
                </c:pt>
                <c:pt idx="7694">
                  <c:v>4.1111000000000004</c:v>
                </c:pt>
                <c:pt idx="7695">
                  <c:v>4.1111000000000004</c:v>
                </c:pt>
                <c:pt idx="7696">
                  <c:v>4.1111000000000004</c:v>
                </c:pt>
                <c:pt idx="7697">
                  <c:v>4.1111000000000004</c:v>
                </c:pt>
                <c:pt idx="7698">
                  <c:v>4.1111000000000004</c:v>
                </c:pt>
                <c:pt idx="7699">
                  <c:v>4.1111000000000004</c:v>
                </c:pt>
                <c:pt idx="7700">
                  <c:v>4.1111000000000004</c:v>
                </c:pt>
                <c:pt idx="7701">
                  <c:v>4.1111000000000004</c:v>
                </c:pt>
                <c:pt idx="7702">
                  <c:v>4.1111000000000004</c:v>
                </c:pt>
                <c:pt idx="7703">
                  <c:v>4.1111000000000004</c:v>
                </c:pt>
                <c:pt idx="7704">
                  <c:v>4.1111000000000004</c:v>
                </c:pt>
                <c:pt idx="7705">
                  <c:v>4.1111000000000004</c:v>
                </c:pt>
                <c:pt idx="7706">
                  <c:v>4.1111000000000004</c:v>
                </c:pt>
                <c:pt idx="7707">
                  <c:v>4.1111000000000004</c:v>
                </c:pt>
                <c:pt idx="7708">
                  <c:v>4.1111000000000004</c:v>
                </c:pt>
                <c:pt idx="7709">
                  <c:v>4.1111000000000004</c:v>
                </c:pt>
                <c:pt idx="7710">
                  <c:v>4.1111000000000004</c:v>
                </c:pt>
                <c:pt idx="7711">
                  <c:v>4.1111000000000004</c:v>
                </c:pt>
                <c:pt idx="7712">
                  <c:v>4.1111000000000004</c:v>
                </c:pt>
                <c:pt idx="7713">
                  <c:v>4.1111000000000004</c:v>
                </c:pt>
                <c:pt idx="7714">
                  <c:v>4.1111000000000004</c:v>
                </c:pt>
                <c:pt idx="7715">
                  <c:v>4.1111000000000004</c:v>
                </c:pt>
                <c:pt idx="7716">
                  <c:v>4.1111000000000004</c:v>
                </c:pt>
                <c:pt idx="7717">
                  <c:v>4.1111000000000004</c:v>
                </c:pt>
                <c:pt idx="7718">
                  <c:v>4.1111000000000004</c:v>
                </c:pt>
                <c:pt idx="7719">
                  <c:v>4.1111000000000004</c:v>
                </c:pt>
                <c:pt idx="7720">
                  <c:v>4.1111000000000004</c:v>
                </c:pt>
                <c:pt idx="7721">
                  <c:v>4.1111000000000004</c:v>
                </c:pt>
                <c:pt idx="7722">
                  <c:v>4.1111000000000004</c:v>
                </c:pt>
                <c:pt idx="7723">
                  <c:v>4.1111000000000004</c:v>
                </c:pt>
                <c:pt idx="7724">
                  <c:v>4.1111000000000004</c:v>
                </c:pt>
                <c:pt idx="7725">
                  <c:v>4.2222</c:v>
                </c:pt>
                <c:pt idx="7726">
                  <c:v>4.2222</c:v>
                </c:pt>
                <c:pt idx="7727">
                  <c:v>4.2222</c:v>
                </c:pt>
                <c:pt idx="7728">
                  <c:v>4.2222</c:v>
                </c:pt>
                <c:pt idx="7729">
                  <c:v>4.2222</c:v>
                </c:pt>
                <c:pt idx="7730">
                  <c:v>4.2222</c:v>
                </c:pt>
                <c:pt idx="7731">
                  <c:v>4.2222</c:v>
                </c:pt>
                <c:pt idx="7732">
                  <c:v>4.2222</c:v>
                </c:pt>
                <c:pt idx="7733">
                  <c:v>4.2222</c:v>
                </c:pt>
                <c:pt idx="7734">
                  <c:v>4.2222</c:v>
                </c:pt>
                <c:pt idx="7735">
                  <c:v>4.2222</c:v>
                </c:pt>
                <c:pt idx="7736">
                  <c:v>4.2222</c:v>
                </c:pt>
                <c:pt idx="7737">
                  <c:v>4.2222</c:v>
                </c:pt>
                <c:pt idx="7738">
                  <c:v>4.2222</c:v>
                </c:pt>
                <c:pt idx="7739">
                  <c:v>4.2222</c:v>
                </c:pt>
                <c:pt idx="7740">
                  <c:v>4.2222</c:v>
                </c:pt>
                <c:pt idx="7741">
                  <c:v>4.2222</c:v>
                </c:pt>
                <c:pt idx="7742">
                  <c:v>4.2222</c:v>
                </c:pt>
                <c:pt idx="7743">
                  <c:v>4.2222</c:v>
                </c:pt>
                <c:pt idx="7744">
                  <c:v>4.2222</c:v>
                </c:pt>
                <c:pt idx="7745">
                  <c:v>4.2222</c:v>
                </c:pt>
                <c:pt idx="7746">
                  <c:v>4.2222</c:v>
                </c:pt>
                <c:pt idx="7747">
                  <c:v>4.2222</c:v>
                </c:pt>
                <c:pt idx="7748">
                  <c:v>4.2222</c:v>
                </c:pt>
                <c:pt idx="7749">
                  <c:v>4.2222</c:v>
                </c:pt>
                <c:pt idx="7750">
                  <c:v>4.2222</c:v>
                </c:pt>
                <c:pt idx="7751">
                  <c:v>4.2222</c:v>
                </c:pt>
                <c:pt idx="7752">
                  <c:v>4.2222</c:v>
                </c:pt>
                <c:pt idx="7753">
                  <c:v>4.2222</c:v>
                </c:pt>
                <c:pt idx="7754">
                  <c:v>4.2222</c:v>
                </c:pt>
                <c:pt idx="7755">
                  <c:v>4.2222</c:v>
                </c:pt>
                <c:pt idx="7756">
                  <c:v>4.2222</c:v>
                </c:pt>
                <c:pt idx="7757">
                  <c:v>4.2222</c:v>
                </c:pt>
                <c:pt idx="7758">
                  <c:v>4.2222</c:v>
                </c:pt>
                <c:pt idx="7759">
                  <c:v>4.2222</c:v>
                </c:pt>
                <c:pt idx="7760">
                  <c:v>4.2222</c:v>
                </c:pt>
                <c:pt idx="7761">
                  <c:v>4.2222</c:v>
                </c:pt>
                <c:pt idx="7762">
                  <c:v>4.2222</c:v>
                </c:pt>
                <c:pt idx="7763">
                  <c:v>4.2222</c:v>
                </c:pt>
                <c:pt idx="7764">
                  <c:v>4.2222</c:v>
                </c:pt>
                <c:pt idx="7765">
                  <c:v>4.2222</c:v>
                </c:pt>
                <c:pt idx="7766">
                  <c:v>4.2222</c:v>
                </c:pt>
                <c:pt idx="7767">
                  <c:v>4.2222</c:v>
                </c:pt>
                <c:pt idx="7768">
                  <c:v>4.2222</c:v>
                </c:pt>
                <c:pt idx="7769">
                  <c:v>4.2222</c:v>
                </c:pt>
                <c:pt idx="7770">
                  <c:v>4.2222</c:v>
                </c:pt>
                <c:pt idx="7771">
                  <c:v>4.2222</c:v>
                </c:pt>
                <c:pt idx="7772">
                  <c:v>4.2222</c:v>
                </c:pt>
                <c:pt idx="7773">
                  <c:v>4.2222</c:v>
                </c:pt>
                <c:pt idx="7774">
                  <c:v>4.2222</c:v>
                </c:pt>
                <c:pt idx="7775">
                  <c:v>4.2222</c:v>
                </c:pt>
                <c:pt idx="7776">
                  <c:v>4.2222</c:v>
                </c:pt>
                <c:pt idx="7777">
                  <c:v>4.2222</c:v>
                </c:pt>
                <c:pt idx="7778">
                  <c:v>4.2222</c:v>
                </c:pt>
                <c:pt idx="7779">
                  <c:v>4.2222</c:v>
                </c:pt>
                <c:pt idx="7780">
                  <c:v>4.2222</c:v>
                </c:pt>
                <c:pt idx="7781">
                  <c:v>4.2222</c:v>
                </c:pt>
                <c:pt idx="7782">
                  <c:v>4.2222</c:v>
                </c:pt>
                <c:pt idx="7783">
                  <c:v>4.2222</c:v>
                </c:pt>
                <c:pt idx="7784">
                  <c:v>4.2222</c:v>
                </c:pt>
                <c:pt idx="7785">
                  <c:v>4.2222</c:v>
                </c:pt>
                <c:pt idx="7786">
                  <c:v>4.2222</c:v>
                </c:pt>
                <c:pt idx="7787">
                  <c:v>4.2222</c:v>
                </c:pt>
                <c:pt idx="7788">
                  <c:v>4.2222</c:v>
                </c:pt>
                <c:pt idx="7789">
                  <c:v>4.2222</c:v>
                </c:pt>
                <c:pt idx="7790">
                  <c:v>4.2222</c:v>
                </c:pt>
                <c:pt idx="7791">
                  <c:v>4.2222</c:v>
                </c:pt>
                <c:pt idx="7792">
                  <c:v>4.2222</c:v>
                </c:pt>
                <c:pt idx="7793">
                  <c:v>4.2222</c:v>
                </c:pt>
                <c:pt idx="7794">
                  <c:v>4.2222</c:v>
                </c:pt>
                <c:pt idx="7795">
                  <c:v>4.2222</c:v>
                </c:pt>
                <c:pt idx="7796">
                  <c:v>4.2222</c:v>
                </c:pt>
                <c:pt idx="7797">
                  <c:v>4.2222</c:v>
                </c:pt>
                <c:pt idx="7798">
                  <c:v>4.2222</c:v>
                </c:pt>
                <c:pt idx="7799">
                  <c:v>4.2222</c:v>
                </c:pt>
                <c:pt idx="7800">
                  <c:v>4.2222</c:v>
                </c:pt>
                <c:pt idx="7801">
                  <c:v>4.2222</c:v>
                </c:pt>
                <c:pt idx="7802">
                  <c:v>4.2222</c:v>
                </c:pt>
                <c:pt idx="7803">
                  <c:v>4.2222</c:v>
                </c:pt>
                <c:pt idx="7804">
                  <c:v>4.2222</c:v>
                </c:pt>
                <c:pt idx="7805">
                  <c:v>4.2222</c:v>
                </c:pt>
                <c:pt idx="7806">
                  <c:v>4.2222</c:v>
                </c:pt>
                <c:pt idx="7807">
                  <c:v>4.3333000000000004</c:v>
                </c:pt>
                <c:pt idx="7808">
                  <c:v>4.3333000000000004</c:v>
                </c:pt>
                <c:pt idx="7809">
                  <c:v>4.3333000000000004</c:v>
                </c:pt>
                <c:pt idx="7810">
                  <c:v>4.3333000000000004</c:v>
                </c:pt>
                <c:pt idx="7811">
                  <c:v>4.3333000000000004</c:v>
                </c:pt>
                <c:pt idx="7812">
                  <c:v>4.3333000000000004</c:v>
                </c:pt>
                <c:pt idx="7813">
                  <c:v>4.3333000000000004</c:v>
                </c:pt>
                <c:pt idx="7814">
                  <c:v>4.3333000000000004</c:v>
                </c:pt>
                <c:pt idx="7815">
                  <c:v>4.3333000000000004</c:v>
                </c:pt>
                <c:pt idx="7816">
                  <c:v>4.3333000000000004</c:v>
                </c:pt>
                <c:pt idx="7817">
                  <c:v>4.3333000000000004</c:v>
                </c:pt>
                <c:pt idx="7818">
                  <c:v>4.3333000000000004</c:v>
                </c:pt>
                <c:pt idx="7819">
                  <c:v>4.3333000000000004</c:v>
                </c:pt>
                <c:pt idx="7820">
                  <c:v>4.3333000000000004</c:v>
                </c:pt>
                <c:pt idx="7821">
                  <c:v>4.3333000000000004</c:v>
                </c:pt>
                <c:pt idx="7822">
                  <c:v>4.3333000000000004</c:v>
                </c:pt>
                <c:pt idx="7823">
                  <c:v>4.3333000000000004</c:v>
                </c:pt>
                <c:pt idx="7824">
                  <c:v>4.3333000000000004</c:v>
                </c:pt>
                <c:pt idx="7825">
                  <c:v>4.3333000000000004</c:v>
                </c:pt>
                <c:pt idx="7826">
                  <c:v>4.3333000000000004</c:v>
                </c:pt>
                <c:pt idx="7827">
                  <c:v>4.3333000000000004</c:v>
                </c:pt>
                <c:pt idx="7828">
                  <c:v>4.3333000000000004</c:v>
                </c:pt>
                <c:pt idx="7829">
                  <c:v>4.3333000000000004</c:v>
                </c:pt>
                <c:pt idx="7830">
                  <c:v>4.3333000000000004</c:v>
                </c:pt>
                <c:pt idx="7831">
                  <c:v>4.3333000000000004</c:v>
                </c:pt>
                <c:pt idx="7832">
                  <c:v>4.3333000000000004</c:v>
                </c:pt>
                <c:pt idx="7833">
                  <c:v>4.3333000000000004</c:v>
                </c:pt>
                <c:pt idx="7834">
                  <c:v>4.3333000000000004</c:v>
                </c:pt>
                <c:pt idx="7835">
                  <c:v>4.3333000000000004</c:v>
                </c:pt>
                <c:pt idx="7836">
                  <c:v>4.3333000000000004</c:v>
                </c:pt>
                <c:pt idx="7837">
                  <c:v>4.3333000000000004</c:v>
                </c:pt>
                <c:pt idx="7838">
                  <c:v>4.3333000000000004</c:v>
                </c:pt>
                <c:pt idx="7839">
                  <c:v>4.3333000000000004</c:v>
                </c:pt>
                <c:pt idx="7840">
                  <c:v>4.3333000000000004</c:v>
                </c:pt>
                <c:pt idx="7841">
                  <c:v>4.3333000000000004</c:v>
                </c:pt>
                <c:pt idx="7842">
                  <c:v>4.3333000000000004</c:v>
                </c:pt>
                <c:pt idx="7843">
                  <c:v>4.3333000000000004</c:v>
                </c:pt>
                <c:pt idx="7844">
                  <c:v>4.3333000000000004</c:v>
                </c:pt>
                <c:pt idx="7845">
                  <c:v>4.3333000000000004</c:v>
                </c:pt>
                <c:pt idx="7846">
                  <c:v>4.3333000000000004</c:v>
                </c:pt>
                <c:pt idx="7847">
                  <c:v>4.3333000000000004</c:v>
                </c:pt>
                <c:pt idx="7848">
                  <c:v>4.3333000000000004</c:v>
                </c:pt>
                <c:pt idx="7849">
                  <c:v>4.3333000000000004</c:v>
                </c:pt>
                <c:pt idx="7850">
                  <c:v>4.3333000000000004</c:v>
                </c:pt>
                <c:pt idx="7851">
                  <c:v>4.3333000000000004</c:v>
                </c:pt>
                <c:pt idx="7852">
                  <c:v>4.3333000000000004</c:v>
                </c:pt>
                <c:pt idx="7853">
                  <c:v>4.3333000000000004</c:v>
                </c:pt>
                <c:pt idx="7854">
                  <c:v>4.3333000000000004</c:v>
                </c:pt>
                <c:pt idx="7855">
                  <c:v>4.3333000000000004</c:v>
                </c:pt>
                <c:pt idx="7856">
                  <c:v>4.3333000000000004</c:v>
                </c:pt>
                <c:pt idx="7857">
                  <c:v>4.3333000000000004</c:v>
                </c:pt>
                <c:pt idx="7858">
                  <c:v>4.3333000000000004</c:v>
                </c:pt>
                <c:pt idx="7859">
                  <c:v>4.3333000000000004</c:v>
                </c:pt>
                <c:pt idx="7860">
                  <c:v>4.3333000000000004</c:v>
                </c:pt>
                <c:pt idx="7861">
                  <c:v>4.3333000000000004</c:v>
                </c:pt>
                <c:pt idx="7862">
                  <c:v>4.3333000000000004</c:v>
                </c:pt>
                <c:pt idx="7863">
                  <c:v>4.3333000000000004</c:v>
                </c:pt>
                <c:pt idx="7864">
                  <c:v>4.3333000000000004</c:v>
                </c:pt>
                <c:pt idx="7865">
                  <c:v>4.3333000000000004</c:v>
                </c:pt>
                <c:pt idx="7866">
                  <c:v>4.3333000000000004</c:v>
                </c:pt>
                <c:pt idx="7867">
                  <c:v>4.3333000000000004</c:v>
                </c:pt>
                <c:pt idx="7868">
                  <c:v>4.3333000000000004</c:v>
                </c:pt>
                <c:pt idx="7869">
                  <c:v>4.3333000000000004</c:v>
                </c:pt>
                <c:pt idx="7870">
                  <c:v>4.3333000000000004</c:v>
                </c:pt>
                <c:pt idx="7871">
                  <c:v>4.3333000000000004</c:v>
                </c:pt>
                <c:pt idx="7872">
                  <c:v>4.4443999999999999</c:v>
                </c:pt>
                <c:pt idx="7873">
                  <c:v>4.4443999999999999</c:v>
                </c:pt>
                <c:pt idx="7874">
                  <c:v>4.4443999999999999</c:v>
                </c:pt>
                <c:pt idx="7875">
                  <c:v>4.4443999999999999</c:v>
                </c:pt>
                <c:pt idx="7876">
                  <c:v>4.4443999999999999</c:v>
                </c:pt>
                <c:pt idx="7877">
                  <c:v>4.4443999999999999</c:v>
                </c:pt>
                <c:pt idx="7878">
                  <c:v>4.4443999999999999</c:v>
                </c:pt>
                <c:pt idx="7879">
                  <c:v>4.4443999999999999</c:v>
                </c:pt>
                <c:pt idx="7880">
                  <c:v>4.4443999999999999</c:v>
                </c:pt>
                <c:pt idx="7881">
                  <c:v>4.4443999999999999</c:v>
                </c:pt>
                <c:pt idx="7882">
                  <c:v>4.4443999999999999</c:v>
                </c:pt>
                <c:pt idx="7883">
                  <c:v>4.4443999999999999</c:v>
                </c:pt>
                <c:pt idx="7884">
                  <c:v>4.4443999999999999</c:v>
                </c:pt>
                <c:pt idx="7885">
                  <c:v>4.4443999999999999</c:v>
                </c:pt>
                <c:pt idx="7886">
                  <c:v>4.4443999999999999</c:v>
                </c:pt>
                <c:pt idx="7887">
                  <c:v>4.4443999999999999</c:v>
                </c:pt>
                <c:pt idx="7888">
                  <c:v>4.4443999999999999</c:v>
                </c:pt>
                <c:pt idx="7889">
                  <c:v>4.4443999999999999</c:v>
                </c:pt>
                <c:pt idx="7890">
                  <c:v>4.4443999999999999</c:v>
                </c:pt>
                <c:pt idx="7891">
                  <c:v>4.4443999999999999</c:v>
                </c:pt>
                <c:pt idx="7892">
                  <c:v>4.4443999999999999</c:v>
                </c:pt>
                <c:pt idx="7893">
                  <c:v>4.4443999999999999</c:v>
                </c:pt>
                <c:pt idx="7894">
                  <c:v>4.4443999999999999</c:v>
                </c:pt>
                <c:pt idx="7895">
                  <c:v>4.4443999999999999</c:v>
                </c:pt>
                <c:pt idx="7896">
                  <c:v>4.4443999999999999</c:v>
                </c:pt>
                <c:pt idx="7897">
                  <c:v>4.4443999999999999</c:v>
                </c:pt>
                <c:pt idx="7898">
                  <c:v>4.4443999999999999</c:v>
                </c:pt>
                <c:pt idx="7899">
                  <c:v>4.4443999999999999</c:v>
                </c:pt>
                <c:pt idx="7900">
                  <c:v>4.4443999999999999</c:v>
                </c:pt>
                <c:pt idx="7901">
                  <c:v>4.4443999999999999</c:v>
                </c:pt>
                <c:pt idx="7902">
                  <c:v>4.4443999999999999</c:v>
                </c:pt>
                <c:pt idx="7903">
                  <c:v>4.4443999999999999</c:v>
                </c:pt>
                <c:pt idx="7904">
                  <c:v>4.4443999999999999</c:v>
                </c:pt>
                <c:pt idx="7905">
                  <c:v>4.4443999999999999</c:v>
                </c:pt>
                <c:pt idx="7906">
                  <c:v>4.4443999999999999</c:v>
                </c:pt>
                <c:pt idx="7907">
                  <c:v>4.4443999999999999</c:v>
                </c:pt>
                <c:pt idx="7908">
                  <c:v>4.4443999999999999</c:v>
                </c:pt>
                <c:pt idx="7909">
                  <c:v>4.4443999999999999</c:v>
                </c:pt>
                <c:pt idx="7910">
                  <c:v>4.4443999999999999</c:v>
                </c:pt>
                <c:pt idx="7911">
                  <c:v>4.4443999999999999</c:v>
                </c:pt>
                <c:pt idx="7912">
                  <c:v>4.4443999999999999</c:v>
                </c:pt>
                <c:pt idx="7913">
                  <c:v>4.4443999999999999</c:v>
                </c:pt>
                <c:pt idx="7914">
                  <c:v>4.4443999999999999</c:v>
                </c:pt>
                <c:pt idx="7915">
                  <c:v>4.4443999999999999</c:v>
                </c:pt>
                <c:pt idx="7916">
                  <c:v>4.4443999999999999</c:v>
                </c:pt>
                <c:pt idx="7917">
                  <c:v>4.4443999999999999</c:v>
                </c:pt>
                <c:pt idx="7918">
                  <c:v>4.4443999999999999</c:v>
                </c:pt>
                <c:pt idx="7919">
                  <c:v>4.4443999999999999</c:v>
                </c:pt>
                <c:pt idx="7920">
                  <c:v>4.5556000000000001</c:v>
                </c:pt>
                <c:pt idx="7921">
                  <c:v>4.5556000000000001</c:v>
                </c:pt>
                <c:pt idx="7922">
                  <c:v>4.5556000000000001</c:v>
                </c:pt>
                <c:pt idx="7923">
                  <c:v>4.5556000000000001</c:v>
                </c:pt>
                <c:pt idx="7924">
                  <c:v>4.5556000000000001</c:v>
                </c:pt>
                <c:pt idx="7925">
                  <c:v>4.5556000000000001</c:v>
                </c:pt>
                <c:pt idx="7926">
                  <c:v>4.5556000000000001</c:v>
                </c:pt>
                <c:pt idx="7927">
                  <c:v>4.5556000000000001</c:v>
                </c:pt>
                <c:pt idx="7928">
                  <c:v>4.5556000000000001</c:v>
                </c:pt>
                <c:pt idx="7929">
                  <c:v>4.5556000000000001</c:v>
                </c:pt>
                <c:pt idx="7930">
                  <c:v>4.5556000000000001</c:v>
                </c:pt>
                <c:pt idx="7931">
                  <c:v>4.5556000000000001</c:v>
                </c:pt>
                <c:pt idx="7932">
                  <c:v>4.5556000000000001</c:v>
                </c:pt>
                <c:pt idx="7933">
                  <c:v>4.5556000000000001</c:v>
                </c:pt>
                <c:pt idx="7934">
                  <c:v>4.5556000000000001</c:v>
                </c:pt>
                <c:pt idx="7935">
                  <c:v>4.5556000000000001</c:v>
                </c:pt>
                <c:pt idx="7936">
                  <c:v>4.5556000000000001</c:v>
                </c:pt>
                <c:pt idx="7937">
                  <c:v>4.5556000000000001</c:v>
                </c:pt>
                <c:pt idx="7938">
                  <c:v>4.5556000000000001</c:v>
                </c:pt>
                <c:pt idx="7939">
                  <c:v>4.5556000000000001</c:v>
                </c:pt>
                <c:pt idx="7940">
                  <c:v>4.5556000000000001</c:v>
                </c:pt>
                <c:pt idx="7941">
                  <c:v>4.5556000000000001</c:v>
                </c:pt>
                <c:pt idx="7942">
                  <c:v>4.5556000000000001</c:v>
                </c:pt>
                <c:pt idx="7943">
                  <c:v>4.5556000000000001</c:v>
                </c:pt>
                <c:pt idx="7944">
                  <c:v>4.5556000000000001</c:v>
                </c:pt>
                <c:pt idx="7945">
                  <c:v>4.5556000000000001</c:v>
                </c:pt>
                <c:pt idx="7946">
                  <c:v>4.5556000000000001</c:v>
                </c:pt>
                <c:pt idx="7947">
                  <c:v>4.5556000000000001</c:v>
                </c:pt>
                <c:pt idx="7948">
                  <c:v>4.5556000000000001</c:v>
                </c:pt>
                <c:pt idx="7949">
                  <c:v>4.5556000000000001</c:v>
                </c:pt>
                <c:pt idx="7950">
                  <c:v>4.5556000000000001</c:v>
                </c:pt>
                <c:pt idx="7951">
                  <c:v>4.5556000000000001</c:v>
                </c:pt>
                <c:pt idx="7952">
                  <c:v>4.5556000000000001</c:v>
                </c:pt>
                <c:pt idx="7953">
                  <c:v>4.5556000000000001</c:v>
                </c:pt>
                <c:pt idx="7954">
                  <c:v>4.5556000000000001</c:v>
                </c:pt>
                <c:pt idx="7955">
                  <c:v>4.5556000000000001</c:v>
                </c:pt>
                <c:pt idx="7956">
                  <c:v>4.5556000000000001</c:v>
                </c:pt>
                <c:pt idx="7957">
                  <c:v>4.5556000000000001</c:v>
                </c:pt>
                <c:pt idx="7958">
                  <c:v>4.5556000000000001</c:v>
                </c:pt>
                <c:pt idx="7959">
                  <c:v>4.5556000000000001</c:v>
                </c:pt>
                <c:pt idx="7960">
                  <c:v>4.6666999999999996</c:v>
                </c:pt>
                <c:pt idx="7961">
                  <c:v>4.6666999999999996</c:v>
                </c:pt>
                <c:pt idx="7962">
                  <c:v>4.6666999999999996</c:v>
                </c:pt>
                <c:pt idx="7963">
                  <c:v>4.6666999999999996</c:v>
                </c:pt>
                <c:pt idx="7964">
                  <c:v>4.6666999999999996</c:v>
                </c:pt>
                <c:pt idx="7965">
                  <c:v>4.6666999999999996</c:v>
                </c:pt>
                <c:pt idx="7966">
                  <c:v>4.6666999999999996</c:v>
                </c:pt>
                <c:pt idx="7967">
                  <c:v>4.6666999999999996</c:v>
                </c:pt>
                <c:pt idx="7968">
                  <c:v>4.6666999999999996</c:v>
                </c:pt>
                <c:pt idx="7969">
                  <c:v>4.6666999999999996</c:v>
                </c:pt>
                <c:pt idx="7970">
                  <c:v>4.6666999999999996</c:v>
                </c:pt>
                <c:pt idx="7971">
                  <c:v>4.6666999999999996</c:v>
                </c:pt>
                <c:pt idx="7972">
                  <c:v>4.6666999999999996</c:v>
                </c:pt>
                <c:pt idx="7973">
                  <c:v>4.6666999999999996</c:v>
                </c:pt>
                <c:pt idx="7974">
                  <c:v>4.6666999999999996</c:v>
                </c:pt>
                <c:pt idx="7975">
                  <c:v>4.6666999999999996</c:v>
                </c:pt>
                <c:pt idx="7976">
                  <c:v>4.6666999999999996</c:v>
                </c:pt>
                <c:pt idx="7977">
                  <c:v>4.6666999999999996</c:v>
                </c:pt>
                <c:pt idx="7978">
                  <c:v>4.6666999999999996</c:v>
                </c:pt>
                <c:pt idx="7979">
                  <c:v>4.6666999999999996</c:v>
                </c:pt>
                <c:pt idx="7980">
                  <c:v>4.6666999999999996</c:v>
                </c:pt>
                <c:pt idx="7981">
                  <c:v>4.6666999999999996</c:v>
                </c:pt>
                <c:pt idx="7982">
                  <c:v>4.6666999999999996</c:v>
                </c:pt>
                <c:pt idx="7983">
                  <c:v>4.6666999999999996</c:v>
                </c:pt>
                <c:pt idx="7984">
                  <c:v>4.6666999999999996</c:v>
                </c:pt>
                <c:pt idx="7985">
                  <c:v>4.6666999999999996</c:v>
                </c:pt>
                <c:pt idx="7986">
                  <c:v>4.6666999999999996</c:v>
                </c:pt>
                <c:pt idx="7987">
                  <c:v>4.6666999999999996</c:v>
                </c:pt>
                <c:pt idx="7988">
                  <c:v>4.7778</c:v>
                </c:pt>
                <c:pt idx="7989">
                  <c:v>4.7778</c:v>
                </c:pt>
                <c:pt idx="7990">
                  <c:v>4.7778</c:v>
                </c:pt>
                <c:pt idx="7991">
                  <c:v>4.7778</c:v>
                </c:pt>
                <c:pt idx="7992">
                  <c:v>4.7778</c:v>
                </c:pt>
                <c:pt idx="7993">
                  <c:v>4.7778</c:v>
                </c:pt>
                <c:pt idx="7994">
                  <c:v>4.7778</c:v>
                </c:pt>
                <c:pt idx="7995">
                  <c:v>4.7778</c:v>
                </c:pt>
                <c:pt idx="7996">
                  <c:v>4.7778</c:v>
                </c:pt>
                <c:pt idx="7997">
                  <c:v>4.7778</c:v>
                </c:pt>
                <c:pt idx="7998">
                  <c:v>4.7778</c:v>
                </c:pt>
                <c:pt idx="7999">
                  <c:v>4.7778</c:v>
                </c:pt>
                <c:pt idx="8000">
                  <c:v>4.7778</c:v>
                </c:pt>
                <c:pt idx="8001">
                  <c:v>4.7778</c:v>
                </c:pt>
                <c:pt idx="8002">
                  <c:v>4.7778</c:v>
                </c:pt>
                <c:pt idx="8003">
                  <c:v>4.7778</c:v>
                </c:pt>
                <c:pt idx="8004">
                  <c:v>4.7778</c:v>
                </c:pt>
                <c:pt idx="8005">
                  <c:v>4.7778</c:v>
                </c:pt>
                <c:pt idx="8006">
                  <c:v>4.7778</c:v>
                </c:pt>
                <c:pt idx="8007">
                  <c:v>4.7778</c:v>
                </c:pt>
                <c:pt idx="8008">
                  <c:v>4.8888999999999996</c:v>
                </c:pt>
                <c:pt idx="8009">
                  <c:v>4.8888999999999996</c:v>
                </c:pt>
                <c:pt idx="8010">
                  <c:v>4.8888999999999996</c:v>
                </c:pt>
                <c:pt idx="8011">
                  <c:v>4.8888999999999996</c:v>
                </c:pt>
                <c:pt idx="8012">
                  <c:v>4.8888999999999996</c:v>
                </c:pt>
                <c:pt idx="8013">
                  <c:v>4.8888999999999996</c:v>
                </c:pt>
                <c:pt idx="8014">
                  <c:v>4.8888999999999996</c:v>
                </c:pt>
                <c:pt idx="8015">
                  <c:v>4.8888999999999996</c:v>
                </c:pt>
                <c:pt idx="8016">
                  <c:v>4.8888999999999996</c:v>
                </c:pt>
                <c:pt idx="8017">
                  <c:v>4.8888999999999996</c:v>
                </c:pt>
                <c:pt idx="8018">
                  <c:v>4.8888999999999996</c:v>
                </c:pt>
                <c:pt idx="8019">
                  <c:v>4.8888999999999996</c:v>
                </c:pt>
                <c:pt idx="8020">
                  <c:v>4.8888999999999996</c:v>
                </c:pt>
                <c:pt idx="8021">
                  <c:v>4.8888999999999996</c:v>
                </c:pt>
                <c:pt idx="8022">
                  <c:v>5</c:v>
                </c:pt>
                <c:pt idx="8023">
                  <c:v>5</c:v>
                </c:pt>
                <c:pt idx="8024">
                  <c:v>5</c:v>
                </c:pt>
                <c:pt idx="8025">
                  <c:v>5</c:v>
                </c:pt>
                <c:pt idx="8026">
                  <c:v>5</c:v>
                </c:pt>
                <c:pt idx="8027">
                  <c:v>5</c:v>
                </c:pt>
                <c:pt idx="8028">
                  <c:v>5</c:v>
                </c:pt>
                <c:pt idx="8029">
                  <c:v>5</c:v>
                </c:pt>
                <c:pt idx="8030">
                  <c:v>5.1111000000000004</c:v>
                </c:pt>
                <c:pt idx="8031">
                  <c:v>5.1111000000000004</c:v>
                </c:pt>
                <c:pt idx="8032">
                  <c:v>5.1111000000000004</c:v>
                </c:pt>
                <c:pt idx="8033">
                  <c:v>5.1111000000000004</c:v>
                </c:pt>
                <c:pt idx="8034">
                  <c:v>5.1111000000000004</c:v>
                </c:pt>
                <c:pt idx="8035">
                  <c:v>5.1111000000000004</c:v>
                </c:pt>
                <c:pt idx="8036">
                  <c:v>5.2222</c:v>
                </c:pt>
                <c:pt idx="8037">
                  <c:v>5.2222</c:v>
                </c:pt>
                <c:pt idx="8038">
                  <c:v>5.2222</c:v>
                </c:pt>
                <c:pt idx="8039">
                  <c:v>5.2222</c:v>
                </c:pt>
                <c:pt idx="8040">
                  <c:v>5.2222</c:v>
                </c:pt>
                <c:pt idx="8041">
                  <c:v>5.2222</c:v>
                </c:pt>
                <c:pt idx="8042">
                  <c:v>5.2222</c:v>
                </c:pt>
                <c:pt idx="8043">
                  <c:v>5.2222</c:v>
                </c:pt>
                <c:pt idx="8044">
                  <c:v>5.2222</c:v>
                </c:pt>
                <c:pt idx="8045">
                  <c:v>5.2222</c:v>
                </c:pt>
                <c:pt idx="8046">
                  <c:v>5.3333000000000004</c:v>
                </c:pt>
                <c:pt idx="8047">
                  <c:v>5.3333000000000004</c:v>
                </c:pt>
                <c:pt idx="8048">
                  <c:v>5.3333000000000004</c:v>
                </c:pt>
                <c:pt idx="8049">
                  <c:v>5.3333000000000004</c:v>
                </c:pt>
                <c:pt idx="8050">
                  <c:v>5.3333000000000004</c:v>
                </c:pt>
                <c:pt idx="8051">
                  <c:v>5.3333000000000004</c:v>
                </c:pt>
                <c:pt idx="8052">
                  <c:v>5.3333000000000004</c:v>
                </c:pt>
                <c:pt idx="8053">
                  <c:v>5.3333000000000004</c:v>
                </c:pt>
                <c:pt idx="8054">
                  <c:v>5.3333000000000004</c:v>
                </c:pt>
                <c:pt idx="8055">
                  <c:v>5.3333000000000004</c:v>
                </c:pt>
                <c:pt idx="8056">
                  <c:v>5.3333000000000004</c:v>
                </c:pt>
                <c:pt idx="8057">
                  <c:v>5.3333000000000004</c:v>
                </c:pt>
                <c:pt idx="8058">
                  <c:v>5.3333000000000004</c:v>
                </c:pt>
                <c:pt idx="8059">
                  <c:v>5.4443999999999999</c:v>
                </c:pt>
                <c:pt idx="8060">
                  <c:v>5.4443999999999999</c:v>
                </c:pt>
                <c:pt idx="8061">
                  <c:v>5.4443999999999999</c:v>
                </c:pt>
                <c:pt idx="8062">
                  <c:v>5.4443999999999999</c:v>
                </c:pt>
                <c:pt idx="8063">
                  <c:v>5.4443999999999999</c:v>
                </c:pt>
                <c:pt idx="8064">
                  <c:v>5.4443999999999999</c:v>
                </c:pt>
                <c:pt idx="8065">
                  <c:v>5.4443999999999999</c:v>
                </c:pt>
                <c:pt idx="8066">
                  <c:v>5.5556000000000001</c:v>
                </c:pt>
                <c:pt idx="8067">
                  <c:v>5.5556000000000001</c:v>
                </c:pt>
                <c:pt idx="8068">
                  <c:v>5.5556000000000001</c:v>
                </c:pt>
                <c:pt idx="8069">
                  <c:v>5.5556000000000001</c:v>
                </c:pt>
                <c:pt idx="8070">
                  <c:v>5.5556000000000001</c:v>
                </c:pt>
                <c:pt idx="8071">
                  <c:v>5.5556000000000001</c:v>
                </c:pt>
                <c:pt idx="8072">
                  <c:v>5.5556000000000001</c:v>
                </c:pt>
                <c:pt idx="8073">
                  <c:v>5.6666999999999996</c:v>
                </c:pt>
                <c:pt idx="8074">
                  <c:v>5.6666999999999996</c:v>
                </c:pt>
                <c:pt idx="8075">
                  <c:v>5.6666999999999996</c:v>
                </c:pt>
                <c:pt idx="8076">
                  <c:v>5.6666999999999996</c:v>
                </c:pt>
                <c:pt idx="8077">
                  <c:v>5.6666999999999996</c:v>
                </c:pt>
                <c:pt idx="8078">
                  <c:v>5.6666999999999996</c:v>
                </c:pt>
                <c:pt idx="8079">
                  <c:v>5.6666999999999996</c:v>
                </c:pt>
                <c:pt idx="8080">
                  <c:v>5.6666999999999996</c:v>
                </c:pt>
                <c:pt idx="8081">
                  <c:v>5.6666999999999996</c:v>
                </c:pt>
                <c:pt idx="8082">
                  <c:v>5.6666999999999996</c:v>
                </c:pt>
                <c:pt idx="8083">
                  <c:v>5.6666999999999996</c:v>
                </c:pt>
                <c:pt idx="8084">
                  <c:v>5.6666999999999996</c:v>
                </c:pt>
                <c:pt idx="8085">
                  <c:v>5.6666999999999996</c:v>
                </c:pt>
                <c:pt idx="8086">
                  <c:v>5.7778</c:v>
                </c:pt>
                <c:pt idx="8087">
                  <c:v>5.7778</c:v>
                </c:pt>
                <c:pt idx="8088">
                  <c:v>5.7778</c:v>
                </c:pt>
                <c:pt idx="8089">
                  <c:v>5.7778</c:v>
                </c:pt>
                <c:pt idx="8090">
                  <c:v>5.7778</c:v>
                </c:pt>
                <c:pt idx="8091">
                  <c:v>5.7778</c:v>
                </c:pt>
                <c:pt idx="8092">
                  <c:v>5.7778</c:v>
                </c:pt>
                <c:pt idx="8093">
                  <c:v>5.7778</c:v>
                </c:pt>
                <c:pt idx="8094">
                  <c:v>5.7778</c:v>
                </c:pt>
                <c:pt idx="8095">
                  <c:v>5.7778</c:v>
                </c:pt>
                <c:pt idx="8096">
                  <c:v>5.7778</c:v>
                </c:pt>
                <c:pt idx="8097">
                  <c:v>5.8888999999999996</c:v>
                </c:pt>
                <c:pt idx="8098">
                  <c:v>5.8888999999999996</c:v>
                </c:pt>
                <c:pt idx="8099">
                  <c:v>5.8888999999999996</c:v>
                </c:pt>
                <c:pt idx="8100">
                  <c:v>5.8888999999999996</c:v>
                </c:pt>
                <c:pt idx="8101">
                  <c:v>5.8888999999999996</c:v>
                </c:pt>
                <c:pt idx="8102">
                  <c:v>5.8888999999999996</c:v>
                </c:pt>
                <c:pt idx="8103">
                  <c:v>5.8888999999999996</c:v>
                </c:pt>
                <c:pt idx="8104">
                  <c:v>5.8888999999999996</c:v>
                </c:pt>
                <c:pt idx="8105">
                  <c:v>5.8888999999999996</c:v>
                </c:pt>
                <c:pt idx="8106">
                  <c:v>5.8888999999999996</c:v>
                </c:pt>
                <c:pt idx="8107">
                  <c:v>5.8888999999999996</c:v>
                </c:pt>
                <c:pt idx="8108">
                  <c:v>6</c:v>
                </c:pt>
                <c:pt idx="8109">
                  <c:v>6</c:v>
                </c:pt>
                <c:pt idx="8110">
                  <c:v>6</c:v>
                </c:pt>
                <c:pt idx="8111">
                  <c:v>6</c:v>
                </c:pt>
                <c:pt idx="8112">
                  <c:v>6</c:v>
                </c:pt>
                <c:pt idx="8113">
                  <c:v>6</c:v>
                </c:pt>
                <c:pt idx="8114">
                  <c:v>6</c:v>
                </c:pt>
                <c:pt idx="8115">
                  <c:v>6</c:v>
                </c:pt>
                <c:pt idx="8116">
                  <c:v>6</c:v>
                </c:pt>
                <c:pt idx="8117">
                  <c:v>6</c:v>
                </c:pt>
                <c:pt idx="8118">
                  <c:v>6.1111000000000004</c:v>
                </c:pt>
                <c:pt idx="8119">
                  <c:v>6.1111000000000004</c:v>
                </c:pt>
                <c:pt idx="8120">
                  <c:v>6.1111000000000004</c:v>
                </c:pt>
                <c:pt idx="8121">
                  <c:v>6.1111000000000004</c:v>
                </c:pt>
                <c:pt idx="8122">
                  <c:v>6.1111000000000004</c:v>
                </c:pt>
                <c:pt idx="8123">
                  <c:v>6.1111000000000004</c:v>
                </c:pt>
                <c:pt idx="8124">
                  <c:v>6.1111000000000004</c:v>
                </c:pt>
                <c:pt idx="8125">
                  <c:v>6.1111000000000004</c:v>
                </c:pt>
                <c:pt idx="8126">
                  <c:v>6.1111000000000004</c:v>
                </c:pt>
                <c:pt idx="8127">
                  <c:v>6.1111000000000004</c:v>
                </c:pt>
                <c:pt idx="8128">
                  <c:v>6.1111000000000004</c:v>
                </c:pt>
                <c:pt idx="8129">
                  <c:v>6.1111000000000004</c:v>
                </c:pt>
                <c:pt idx="8130">
                  <c:v>6.2222</c:v>
                </c:pt>
                <c:pt idx="8131">
                  <c:v>6.2222</c:v>
                </c:pt>
                <c:pt idx="8132">
                  <c:v>6.2222</c:v>
                </c:pt>
                <c:pt idx="8133">
                  <c:v>6.2222</c:v>
                </c:pt>
                <c:pt idx="8134">
                  <c:v>6.2222</c:v>
                </c:pt>
                <c:pt idx="8135">
                  <c:v>6.3333000000000004</c:v>
                </c:pt>
                <c:pt idx="8136">
                  <c:v>6.3333000000000004</c:v>
                </c:pt>
                <c:pt idx="8137">
                  <c:v>6.3333000000000004</c:v>
                </c:pt>
                <c:pt idx="8138">
                  <c:v>6.3333000000000004</c:v>
                </c:pt>
                <c:pt idx="8139">
                  <c:v>6.4443999999999999</c:v>
                </c:pt>
                <c:pt idx="8140">
                  <c:v>6.4443999999999999</c:v>
                </c:pt>
                <c:pt idx="8141">
                  <c:v>6.4443999999999999</c:v>
                </c:pt>
                <c:pt idx="8142">
                  <c:v>6.4443999999999999</c:v>
                </c:pt>
                <c:pt idx="8143">
                  <c:v>6.4443999999999999</c:v>
                </c:pt>
                <c:pt idx="8144">
                  <c:v>6.4443999999999999</c:v>
                </c:pt>
                <c:pt idx="8145">
                  <c:v>6.4443999999999999</c:v>
                </c:pt>
                <c:pt idx="8146">
                  <c:v>6.4443999999999999</c:v>
                </c:pt>
                <c:pt idx="8147">
                  <c:v>6.4443999999999999</c:v>
                </c:pt>
                <c:pt idx="8148">
                  <c:v>6.5556000000000001</c:v>
                </c:pt>
                <c:pt idx="8149">
                  <c:v>6.5556000000000001</c:v>
                </c:pt>
                <c:pt idx="8150">
                  <c:v>6.5556000000000001</c:v>
                </c:pt>
                <c:pt idx="8151">
                  <c:v>6.5556000000000001</c:v>
                </c:pt>
                <c:pt idx="8152">
                  <c:v>6.5556000000000001</c:v>
                </c:pt>
                <c:pt idx="8153">
                  <c:v>6.6666999999999996</c:v>
                </c:pt>
                <c:pt idx="8154">
                  <c:v>6.6666999999999996</c:v>
                </c:pt>
                <c:pt idx="8155">
                  <c:v>6.6666999999999996</c:v>
                </c:pt>
                <c:pt idx="8156">
                  <c:v>6.6666999999999996</c:v>
                </c:pt>
                <c:pt idx="8157">
                  <c:v>6.6666999999999996</c:v>
                </c:pt>
                <c:pt idx="8158">
                  <c:v>6.6666999999999996</c:v>
                </c:pt>
                <c:pt idx="8159">
                  <c:v>6.6666999999999996</c:v>
                </c:pt>
                <c:pt idx="8160">
                  <c:v>6.6666999999999996</c:v>
                </c:pt>
                <c:pt idx="8161">
                  <c:v>6.6666999999999996</c:v>
                </c:pt>
                <c:pt idx="8162">
                  <c:v>6.6666999999999996</c:v>
                </c:pt>
                <c:pt idx="8163">
                  <c:v>6.7778</c:v>
                </c:pt>
                <c:pt idx="8164">
                  <c:v>6.7778</c:v>
                </c:pt>
                <c:pt idx="8165">
                  <c:v>6.7778</c:v>
                </c:pt>
                <c:pt idx="8166">
                  <c:v>6.7778</c:v>
                </c:pt>
                <c:pt idx="8167">
                  <c:v>6.7778</c:v>
                </c:pt>
                <c:pt idx="8168">
                  <c:v>6.7778</c:v>
                </c:pt>
                <c:pt idx="8169">
                  <c:v>6.7778</c:v>
                </c:pt>
                <c:pt idx="8170">
                  <c:v>6.7778</c:v>
                </c:pt>
                <c:pt idx="8171">
                  <c:v>6.7778</c:v>
                </c:pt>
                <c:pt idx="8172">
                  <c:v>6.7778</c:v>
                </c:pt>
                <c:pt idx="8173">
                  <c:v>6.7778</c:v>
                </c:pt>
                <c:pt idx="8174">
                  <c:v>6.8888999999999996</c:v>
                </c:pt>
                <c:pt idx="8175">
                  <c:v>6.8888999999999996</c:v>
                </c:pt>
                <c:pt idx="8176">
                  <c:v>6.8888999999999996</c:v>
                </c:pt>
                <c:pt idx="8177">
                  <c:v>6.8888999999999996</c:v>
                </c:pt>
                <c:pt idx="8178">
                  <c:v>6.8888999999999996</c:v>
                </c:pt>
                <c:pt idx="8179">
                  <c:v>6.8888999999999996</c:v>
                </c:pt>
                <c:pt idx="8180">
                  <c:v>7</c:v>
                </c:pt>
                <c:pt idx="8181">
                  <c:v>7</c:v>
                </c:pt>
                <c:pt idx="8182">
                  <c:v>7</c:v>
                </c:pt>
                <c:pt idx="8183">
                  <c:v>7</c:v>
                </c:pt>
                <c:pt idx="8184">
                  <c:v>7</c:v>
                </c:pt>
                <c:pt idx="8185">
                  <c:v>7</c:v>
                </c:pt>
                <c:pt idx="8186">
                  <c:v>7</c:v>
                </c:pt>
                <c:pt idx="8187">
                  <c:v>7</c:v>
                </c:pt>
                <c:pt idx="8188">
                  <c:v>7.1111000000000004</c:v>
                </c:pt>
                <c:pt idx="8189">
                  <c:v>7.1111000000000004</c:v>
                </c:pt>
                <c:pt idx="8190">
                  <c:v>7.1111000000000004</c:v>
                </c:pt>
                <c:pt idx="8191">
                  <c:v>7.1111000000000004</c:v>
                </c:pt>
                <c:pt idx="8192">
                  <c:v>7.1111000000000004</c:v>
                </c:pt>
                <c:pt idx="8193">
                  <c:v>7.1111000000000004</c:v>
                </c:pt>
                <c:pt idx="8194">
                  <c:v>7.1111000000000004</c:v>
                </c:pt>
                <c:pt idx="8195">
                  <c:v>7.1111000000000004</c:v>
                </c:pt>
                <c:pt idx="8196">
                  <c:v>7.1111000000000004</c:v>
                </c:pt>
                <c:pt idx="8197">
                  <c:v>7.1111000000000004</c:v>
                </c:pt>
                <c:pt idx="8198">
                  <c:v>7.1111000000000004</c:v>
                </c:pt>
                <c:pt idx="8199">
                  <c:v>7.1111000000000004</c:v>
                </c:pt>
                <c:pt idx="8200">
                  <c:v>7.1111000000000004</c:v>
                </c:pt>
                <c:pt idx="8201">
                  <c:v>7.1111000000000004</c:v>
                </c:pt>
                <c:pt idx="8202">
                  <c:v>7.1111000000000004</c:v>
                </c:pt>
                <c:pt idx="8203">
                  <c:v>7.2222</c:v>
                </c:pt>
                <c:pt idx="8204">
                  <c:v>7.2222</c:v>
                </c:pt>
                <c:pt idx="8205">
                  <c:v>7.2222</c:v>
                </c:pt>
                <c:pt idx="8206">
                  <c:v>7.2222</c:v>
                </c:pt>
                <c:pt idx="8207">
                  <c:v>7.2222</c:v>
                </c:pt>
                <c:pt idx="8208">
                  <c:v>7.2222</c:v>
                </c:pt>
                <c:pt idx="8209">
                  <c:v>7.3333000000000004</c:v>
                </c:pt>
                <c:pt idx="8210">
                  <c:v>7.3333000000000004</c:v>
                </c:pt>
                <c:pt idx="8211">
                  <c:v>7.3333000000000004</c:v>
                </c:pt>
                <c:pt idx="8212">
                  <c:v>7.3333000000000004</c:v>
                </c:pt>
                <c:pt idx="8213">
                  <c:v>7.3333000000000004</c:v>
                </c:pt>
                <c:pt idx="8214">
                  <c:v>7.3333000000000004</c:v>
                </c:pt>
                <c:pt idx="8215">
                  <c:v>7.3333000000000004</c:v>
                </c:pt>
                <c:pt idx="8216">
                  <c:v>7.4443999999999999</c:v>
                </c:pt>
                <c:pt idx="8217">
                  <c:v>7.4443999999999999</c:v>
                </c:pt>
                <c:pt idx="8218">
                  <c:v>7.4443999999999999</c:v>
                </c:pt>
                <c:pt idx="8219">
                  <c:v>7.4443999999999999</c:v>
                </c:pt>
                <c:pt idx="8220">
                  <c:v>7.4443999999999999</c:v>
                </c:pt>
                <c:pt idx="8221">
                  <c:v>7.4443999999999999</c:v>
                </c:pt>
                <c:pt idx="8222">
                  <c:v>7.4443999999999999</c:v>
                </c:pt>
                <c:pt idx="8223">
                  <c:v>7.4443999999999999</c:v>
                </c:pt>
                <c:pt idx="8224">
                  <c:v>7.4443999999999999</c:v>
                </c:pt>
                <c:pt idx="8225">
                  <c:v>7.4443999999999999</c:v>
                </c:pt>
                <c:pt idx="8226">
                  <c:v>7.4443999999999999</c:v>
                </c:pt>
                <c:pt idx="8227">
                  <c:v>7.4443999999999999</c:v>
                </c:pt>
                <c:pt idx="8228">
                  <c:v>7.4443999999999999</c:v>
                </c:pt>
                <c:pt idx="8229">
                  <c:v>7.5556000000000001</c:v>
                </c:pt>
                <c:pt idx="8230">
                  <c:v>7.5556000000000001</c:v>
                </c:pt>
                <c:pt idx="8231">
                  <c:v>7.5556000000000001</c:v>
                </c:pt>
                <c:pt idx="8232">
                  <c:v>7.5556000000000001</c:v>
                </c:pt>
                <c:pt idx="8233">
                  <c:v>7.5556000000000001</c:v>
                </c:pt>
                <c:pt idx="8234">
                  <c:v>7.5556000000000001</c:v>
                </c:pt>
                <c:pt idx="8235">
                  <c:v>7.5556000000000001</c:v>
                </c:pt>
                <c:pt idx="8236">
                  <c:v>7.5556000000000001</c:v>
                </c:pt>
                <c:pt idx="8237">
                  <c:v>7.5556000000000001</c:v>
                </c:pt>
                <c:pt idx="8238">
                  <c:v>7.5556000000000001</c:v>
                </c:pt>
                <c:pt idx="8239">
                  <c:v>7.5556000000000001</c:v>
                </c:pt>
                <c:pt idx="8240">
                  <c:v>7.5556000000000001</c:v>
                </c:pt>
                <c:pt idx="8241">
                  <c:v>7.5556000000000001</c:v>
                </c:pt>
                <c:pt idx="8242">
                  <c:v>7.6666999999999996</c:v>
                </c:pt>
                <c:pt idx="8243">
                  <c:v>7.6666999999999996</c:v>
                </c:pt>
                <c:pt idx="8244">
                  <c:v>7.6666999999999996</c:v>
                </c:pt>
                <c:pt idx="8245">
                  <c:v>7.6666999999999996</c:v>
                </c:pt>
                <c:pt idx="8246">
                  <c:v>7.6666999999999996</c:v>
                </c:pt>
                <c:pt idx="8247">
                  <c:v>7.6666999999999996</c:v>
                </c:pt>
                <c:pt idx="8248">
                  <c:v>7.6666999999999996</c:v>
                </c:pt>
                <c:pt idx="8249">
                  <c:v>7.6666999999999996</c:v>
                </c:pt>
                <c:pt idx="8250">
                  <c:v>7.6666999999999996</c:v>
                </c:pt>
                <c:pt idx="8251">
                  <c:v>7.6666999999999996</c:v>
                </c:pt>
                <c:pt idx="8252">
                  <c:v>7.6666999999999996</c:v>
                </c:pt>
                <c:pt idx="8253">
                  <c:v>7.6666999999999996</c:v>
                </c:pt>
                <c:pt idx="8254">
                  <c:v>7.7778</c:v>
                </c:pt>
                <c:pt idx="8255">
                  <c:v>7.7778</c:v>
                </c:pt>
                <c:pt idx="8256">
                  <c:v>7.7778</c:v>
                </c:pt>
                <c:pt idx="8257">
                  <c:v>7.7778</c:v>
                </c:pt>
                <c:pt idx="8258">
                  <c:v>7.7778</c:v>
                </c:pt>
                <c:pt idx="8259">
                  <c:v>7.8888999999999996</c:v>
                </c:pt>
                <c:pt idx="8260">
                  <c:v>7.8888999999999996</c:v>
                </c:pt>
                <c:pt idx="8261">
                  <c:v>7.8888999999999996</c:v>
                </c:pt>
                <c:pt idx="8262">
                  <c:v>7.8888999999999996</c:v>
                </c:pt>
                <c:pt idx="8263">
                  <c:v>7.8888999999999996</c:v>
                </c:pt>
                <c:pt idx="8264">
                  <c:v>7.8888999999999996</c:v>
                </c:pt>
                <c:pt idx="8265">
                  <c:v>7.8888999999999996</c:v>
                </c:pt>
                <c:pt idx="8266">
                  <c:v>7.8888999999999996</c:v>
                </c:pt>
                <c:pt idx="8267">
                  <c:v>7.8888999999999996</c:v>
                </c:pt>
                <c:pt idx="8268">
                  <c:v>8</c:v>
                </c:pt>
                <c:pt idx="8269">
                  <c:v>8</c:v>
                </c:pt>
                <c:pt idx="8270">
                  <c:v>8</c:v>
                </c:pt>
                <c:pt idx="8271">
                  <c:v>8</c:v>
                </c:pt>
                <c:pt idx="8272">
                  <c:v>8</c:v>
                </c:pt>
                <c:pt idx="8273">
                  <c:v>8</c:v>
                </c:pt>
                <c:pt idx="8274">
                  <c:v>8</c:v>
                </c:pt>
                <c:pt idx="8275">
                  <c:v>8</c:v>
                </c:pt>
                <c:pt idx="8276">
                  <c:v>8</c:v>
                </c:pt>
                <c:pt idx="8277">
                  <c:v>8</c:v>
                </c:pt>
                <c:pt idx="8278">
                  <c:v>8</c:v>
                </c:pt>
                <c:pt idx="8279">
                  <c:v>8</c:v>
                </c:pt>
                <c:pt idx="8280">
                  <c:v>8</c:v>
                </c:pt>
                <c:pt idx="8281">
                  <c:v>8</c:v>
                </c:pt>
                <c:pt idx="8282">
                  <c:v>8.1111000000000004</c:v>
                </c:pt>
                <c:pt idx="8283">
                  <c:v>8.1111000000000004</c:v>
                </c:pt>
                <c:pt idx="8284">
                  <c:v>8.1111000000000004</c:v>
                </c:pt>
                <c:pt idx="8285">
                  <c:v>8.1111000000000004</c:v>
                </c:pt>
                <c:pt idx="8286">
                  <c:v>8.1111000000000004</c:v>
                </c:pt>
                <c:pt idx="8287">
                  <c:v>8.1111000000000004</c:v>
                </c:pt>
                <c:pt idx="8288">
                  <c:v>8.1111000000000004</c:v>
                </c:pt>
                <c:pt idx="8289">
                  <c:v>8.1111000000000004</c:v>
                </c:pt>
                <c:pt idx="8290">
                  <c:v>8.1111000000000004</c:v>
                </c:pt>
                <c:pt idx="8291">
                  <c:v>8.1111000000000004</c:v>
                </c:pt>
                <c:pt idx="8292">
                  <c:v>8.1111000000000004</c:v>
                </c:pt>
                <c:pt idx="8293">
                  <c:v>8.1111000000000004</c:v>
                </c:pt>
                <c:pt idx="8294">
                  <c:v>8.1111000000000004</c:v>
                </c:pt>
                <c:pt idx="8295">
                  <c:v>8.1111000000000004</c:v>
                </c:pt>
                <c:pt idx="8296">
                  <c:v>8.1111000000000004</c:v>
                </c:pt>
                <c:pt idx="8297">
                  <c:v>8.1111000000000004</c:v>
                </c:pt>
                <c:pt idx="8298">
                  <c:v>8.2222000000000008</c:v>
                </c:pt>
                <c:pt idx="8299">
                  <c:v>8.2222000000000008</c:v>
                </c:pt>
                <c:pt idx="8300">
                  <c:v>8.2222000000000008</c:v>
                </c:pt>
                <c:pt idx="8301">
                  <c:v>8.2222000000000008</c:v>
                </c:pt>
                <c:pt idx="8302">
                  <c:v>8.2222000000000008</c:v>
                </c:pt>
                <c:pt idx="8303">
                  <c:v>8.2222000000000008</c:v>
                </c:pt>
                <c:pt idx="8304">
                  <c:v>8.2222000000000008</c:v>
                </c:pt>
                <c:pt idx="8305">
                  <c:v>8.3332999999999995</c:v>
                </c:pt>
                <c:pt idx="8306">
                  <c:v>8.3332999999999995</c:v>
                </c:pt>
                <c:pt idx="8307">
                  <c:v>8.3332999999999995</c:v>
                </c:pt>
                <c:pt idx="8308">
                  <c:v>8.3332999999999995</c:v>
                </c:pt>
                <c:pt idx="8309">
                  <c:v>8.3332999999999995</c:v>
                </c:pt>
                <c:pt idx="8310">
                  <c:v>8.3332999999999995</c:v>
                </c:pt>
                <c:pt idx="8311">
                  <c:v>8.3332999999999995</c:v>
                </c:pt>
                <c:pt idx="8312">
                  <c:v>8.3332999999999995</c:v>
                </c:pt>
                <c:pt idx="8313">
                  <c:v>8.3332999999999995</c:v>
                </c:pt>
                <c:pt idx="8314">
                  <c:v>8.3332999999999995</c:v>
                </c:pt>
                <c:pt idx="8315">
                  <c:v>8.3332999999999995</c:v>
                </c:pt>
                <c:pt idx="8316">
                  <c:v>8.3332999999999995</c:v>
                </c:pt>
                <c:pt idx="8317">
                  <c:v>8.4443999999999999</c:v>
                </c:pt>
                <c:pt idx="8318">
                  <c:v>8.4443999999999999</c:v>
                </c:pt>
                <c:pt idx="8319">
                  <c:v>8.4443999999999999</c:v>
                </c:pt>
                <c:pt idx="8320">
                  <c:v>8.4443999999999999</c:v>
                </c:pt>
                <c:pt idx="8321">
                  <c:v>8.4443999999999999</c:v>
                </c:pt>
                <c:pt idx="8322">
                  <c:v>8.4443999999999999</c:v>
                </c:pt>
                <c:pt idx="8323">
                  <c:v>8.4443999999999999</c:v>
                </c:pt>
                <c:pt idx="8324">
                  <c:v>8.4443999999999999</c:v>
                </c:pt>
                <c:pt idx="8325">
                  <c:v>8.4443999999999999</c:v>
                </c:pt>
                <c:pt idx="8326">
                  <c:v>8.4443999999999999</c:v>
                </c:pt>
                <c:pt idx="8327">
                  <c:v>8.5556000000000001</c:v>
                </c:pt>
                <c:pt idx="8328">
                  <c:v>8.5556000000000001</c:v>
                </c:pt>
                <c:pt idx="8329">
                  <c:v>8.5556000000000001</c:v>
                </c:pt>
                <c:pt idx="8330">
                  <c:v>8.5556000000000001</c:v>
                </c:pt>
                <c:pt idx="8331">
                  <c:v>8.5556000000000001</c:v>
                </c:pt>
                <c:pt idx="8332">
                  <c:v>8.5556000000000001</c:v>
                </c:pt>
                <c:pt idx="8333">
                  <c:v>8.5556000000000001</c:v>
                </c:pt>
                <c:pt idx="8334">
                  <c:v>8.5556000000000001</c:v>
                </c:pt>
                <c:pt idx="8335">
                  <c:v>8.5556000000000001</c:v>
                </c:pt>
                <c:pt idx="8336">
                  <c:v>8.6667000000000005</c:v>
                </c:pt>
                <c:pt idx="8337">
                  <c:v>8.6667000000000005</c:v>
                </c:pt>
                <c:pt idx="8338">
                  <c:v>8.6667000000000005</c:v>
                </c:pt>
                <c:pt idx="8339">
                  <c:v>8.6667000000000005</c:v>
                </c:pt>
                <c:pt idx="8340">
                  <c:v>8.6667000000000005</c:v>
                </c:pt>
                <c:pt idx="8341">
                  <c:v>8.6667000000000005</c:v>
                </c:pt>
                <c:pt idx="8342">
                  <c:v>8.6667000000000005</c:v>
                </c:pt>
                <c:pt idx="8343">
                  <c:v>8.6667000000000005</c:v>
                </c:pt>
                <c:pt idx="8344">
                  <c:v>8.6667000000000005</c:v>
                </c:pt>
                <c:pt idx="8345">
                  <c:v>8.6667000000000005</c:v>
                </c:pt>
                <c:pt idx="8346">
                  <c:v>8.6667000000000005</c:v>
                </c:pt>
                <c:pt idx="8347">
                  <c:v>8.6667000000000005</c:v>
                </c:pt>
                <c:pt idx="8348">
                  <c:v>8.6667000000000005</c:v>
                </c:pt>
                <c:pt idx="8349">
                  <c:v>8.7777999999999992</c:v>
                </c:pt>
                <c:pt idx="8350">
                  <c:v>8.7777999999999992</c:v>
                </c:pt>
                <c:pt idx="8351">
                  <c:v>8.7777999999999992</c:v>
                </c:pt>
                <c:pt idx="8352">
                  <c:v>8.7777999999999992</c:v>
                </c:pt>
                <c:pt idx="8353">
                  <c:v>8.7777999999999992</c:v>
                </c:pt>
                <c:pt idx="8354">
                  <c:v>8.7777999999999992</c:v>
                </c:pt>
                <c:pt idx="8355">
                  <c:v>8.7777999999999992</c:v>
                </c:pt>
                <c:pt idx="8356">
                  <c:v>8.7777999999999992</c:v>
                </c:pt>
                <c:pt idx="8357">
                  <c:v>8.7777999999999992</c:v>
                </c:pt>
                <c:pt idx="8358">
                  <c:v>8.7777999999999992</c:v>
                </c:pt>
                <c:pt idx="8359">
                  <c:v>8.7777999999999992</c:v>
                </c:pt>
                <c:pt idx="8360">
                  <c:v>8.7777999999999992</c:v>
                </c:pt>
                <c:pt idx="8361">
                  <c:v>8.7777999999999992</c:v>
                </c:pt>
                <c:pt idx="8362">
                  <c:v>8.7777999999999992</c:v>
                </c:pt>
                <c:pt idx="8363">
                  <c:v>8.7777999999999992</c:v>
                </c:pt>
                <c:pt idx="8364">
                  <c:v>8.8888999999999996</c:v>
                </c:pt>
                <c:pt idx="8365">
                  <c:v>8.8888999999999996</c:v>
                </c:pt>
                <c:pt idx="8366">
                  <c:v>8.8888999999999996</c:v>
                </c:pt>
                <c:pt idx="8367">
                  <c:v>8.8888999999999996</c:v>
                </c:pt>
                <c:pt idx="8368">
                  <c:v>8.8888999999999996</c:v>
                </c:pt>
                <c:pt idx="8369">
                  <c:v>8.8888999999999996</c:v>
                </c:pt>
                <c:pt idx="8370">
                  <c:v>8.8888999999999996</c:v>
                </c:pt>
                <c:pt idx="8371">
                  <c:v>8.8888999999999996</c:v>
                </c:pt>
                <c:pt idx="8372">
                  <c:v>8.8888999999999996</c:v>
                </c:pt>
                <c:pt idx="8373">
                  <c:v>8.8888999999999996</c:v>
                </c:pt>
                <c:pt idx="8374">
                  <c:v>8.8888999999999996</c:v>
                </c:pt>
                <c:pt idx="8375">
                  <c:v>8.8888999999999996</c:v>
                </c:pt>
                <c:pt idx="8376">
                  <c:v>8.8888999999999996</c:v>
                </c:pt>
                <c:pt idx="8377">
                  <c:v>8.8888999999999996</c:v>
                </c:pt>
                <c:pt idx="8378">
                  <c:v>8.8888999999999996</c:v>
                </c:pt>
                <c:pt idx="8379">
                  <c:v>9</c:v>
                </c:pt>
                <c:pt idx="8380">
                  <c:v>9</c:v>
                </c:pt>
                <c:pt idx="8381">
                  <c:v>9</c:v>
                </c:pt>
                <c:pt idx="8382">
                  <c:v>9</c:v>
                </c:pt>
                <c:pt idx="8383">
                  <c:v>9</c:v>
                </c:pt>
                <c:pt idx="8384">
                  <c:v>9</c:v>
                </c:pt>
                <c:pt idx="8385">
                  <c:v>9</c:v>
                </c:pt>
                <c:pt idx="8386">
                  <c:v>9</c:v>
                </c:pt>
                <c:pt idx="8387">
                  <c:v>9</c:v>
                </c:pt>
                <c:pt idx="8388">
                  <c:v>9</c:v>
                </c:pt>
                <c:pt idx="8389">
                  <c:v>9</c:v>
                </c:pt>
                <c:pt idx="8390">
                  <c:v>9</c:v>
                </c:pt>
                <c:pt idx="8391">
                  <c:v>9</c:v>
                </c:pt>
                <c:pt idx="8392">
                  <c:v>9</c:v>
                </c:pt>
                <c:pt idx="8393">
                  <c:v>9</c:v>
                </c:pt>
                <c:pt idx="8394">
                  <c:v>9.1111000000000004</c:v>
                </c:pt>
                <c:pt idx="8395">
                  <c:v>9.1111000000000004</c:v>
                </c:pt>
                <c:pt idx="8396">
                  <c:v>9.1111000000000004</c:v>
                </c:pt>
                <c:pt idx="8397">
                  <c:v>9.1111000000000004</c:v>
                </c:pt>
                <c:pt idx="8398">
                  <c:v>9.1111000000000004</c:v>
                </c:pt>
                <c:pt idx="8399">
                  <c:v>9.1111000000000004</c:v>
                </c:pt>
                <c:pt idx="8400">
                  <c:v>9.1111000000000004</c:v>
                </c:pt>
                <c:pt idx="8401">
                  <c:v>9.1111000000000004</c:v>
                </c:pt>
                <c:pt idx="8402">
                  <c:v>9.1111000000000004</c:v>
                </c:pt>
                <c:pt idx="8403">
                  <c:v>9.1111000000000004</c:v>
                </c:pt>
                <c:pt idx="8404">
                  <c:v>9.1111000000000004</c:v>
                </c:pt>
                <c:pt idx="8405">
                  <c:v>9.1111000000000004</c:v>
                </c:pt>
                <c:pt idx="8406">
                  <c:v>9.2222000000000008</c:v>
                </c:pt>
                <c:pt idx="8407">
                  <c:v>9.2222000000000008</c:v>
                </c:pt>
                <c:pt idx="8408">
                  <c:v>9.2222000000000008</c:v>
                </c:pt>
                <c:pt idx="8409">
                  <c:v>9.2222000000000008</c:v>
                </c:pt>
                <c:pt idx="8410">
                  <c:v>9.2222000000000008</c:v>
                </c:pt>
                <c:pt idx="8411">
                  <c:v>9.2222000000000008</c:v>
                </c:pt>
                <c:pt idx="8412">
                  <c:v>9.2222000000000008</c:v>
                </c:pt>
                <c:pt idx="8413">
                  <c:v>9.2222000000000008</c:v>
                </c:pt>
                <c:pt idx="8414">
                  <c:v>9.2222000000000008</c:v>
                </c:pt>
                <c:pt idx="8415">
                  <c:v>9.2222000000000008</c:v>
                </c:pt>
                <c:pt idx="8416">
                  <c:v>9.2222000000000008</c:v>
                </c:pt>
                <c:pt idx="8417">
                  <c:v>9.2222000000000008</c:v>
                </c:pt>
                <c:pt idx="8418">
                  <c:v>9.2222000000000008</c:v>
                </c:pt>
                <c:pt idx="8419">
                  <c:v>9.2222000000000008</c:v>
                </c:pt>
                <c:pt idx="8420">
                  <c:v>9.2222000000000008</c:v>
                </c:pt>
                <c:pt idx="8421">
                  <c:v>9.2222000000000008</c:v>
                </c:pt>
                <c:pt idx="8422">
                  <c:v>9.2222000000000008</c:v>
                </c:pt>
                <c:pt idx="8423">
                  <c:v>9.2222000000000008</c:v>
                </c:pt>
                <c:pt idx="8424">
                  <c:v>9.3332999999999995</c:v>
                </c:pt>
                <c:pt idx="8425">
                  <c:v>9.3332999999999995</c:v>
                </c:pt>
                <c:pt idx="8426">
                  <c:v>9.3332999999999995</c:v>
                </c:pt>
                <c:pt idx="8427">
                  <c:v>9.3332999999999995</c:v>
                </c:pt>
                <c:pt idx="8428">
                  <c:v>9.3332999999999995</c:v>
                </c:pt>
                <c:pt idx="8429">
                  <c:v>9.3332999999999995</c:v>
                </c:pt>
                <c:pt idx="8430">
                  <c:v>9.3332999999999995</c:v>
                </c:pt>
                <c:pt idx="8431">
                  <c:v>9.3332999999999995</c:v>
                </c:pt>
                <c:pt idx="8432">
                  <c:v>9.3332999999999995</c:v>
                </c:pt>
                <c:pt idx="8433">
                  <c:v>9.3332999999999995</c:v>
                </c:pt>
                <c:pt idx="8434">
                  <c:v>9.4443999999999999</c:v>
                </c:pt>
                <c:pt idx="8435">
                  <c:v>9.4443999999999999</c:v>
                </c:pt>
                <c:pt idx="8436">
                  <c:v>9.4443999999999999</c:v>
                </c:pt>
                <c:pt idx="8437">
                  <c:v>9.4443999999999999</c:v>
                </c:pt>
                <c:pt idx="8438">
                  <c:v>9.4443999999999999</c:v>
                </c:pt>
                <c:pt idx="8439">
                  <c:v>9.4443999999999999</c:v>
                </c:pt>
                <c:pt idx="8440">
                  <c:v>9.4443999999999999</c:v>
                </c:pt>
                <c:pt idx="8441">
                  <c:v>9.4443999999999999</c:v>
                </c:pt>
                <c:pt idx="8442">
                  <c:v>9.4443999999999999</c:v>
                </c:pt>
                <c:pt idx="8443">
                  <c:v>9.5556000000000001</c:v>
                </c:pt>
                <c:pt idx="8444">
                  <c:v>9.5556000000000001</c:v>
                </c:pt>
                <c:pt idx="8445">
                  <c:v>9.5556000000000001</c:v>
                </c:pt>
                <c:pt idx="8446">
                  <c:v>9.5556000000000001</c:v>
                </c:pt>
                <c:pt idx="8447">
                  <c:v>9.5556000000000001</c:v>
                </c:pt>
                <c:pt idx="8448">
                  <c:v>9.5556000000000001</c:v>
                </c:pt>
                <c:pt idx="8449">
                  <c:v>9.5556000000000001</c:v>
                </c:pt>
                <c:pt idx="8450">
                  <c:v>9.5556000000000001</c:v>
                </c:pt>
                <c:pt idx="8451">
                  <c:v>9.5556000000000001</c:v>
                </c:pt>
                <c:pt idx="8452">
                  <c:v>9.5556000000000001</c:v>
                </c:pt>
                <c:pt idx="8453">
                  <c:v>9.5556000000000001</c:v>
                </c:pt>
                <c:pt idx="8454">
                  <c:v>9.5556000000000001</c:v>
                </c:pt>
                <c:pt idx="8455">
                  <c:v>9.6667000000000005</c:v>
                </c:pt>
                <c:pt idx="8456">
                  <c:v>9.6667000000000005</c:v>
                </c:pt>
                <c:pt idx="8457">
                  <c:v>9.6667000000000005</c:v>
                </c:pt>
                <c:pt idx="8458">
                  <c:v>9.6667000000000005</c:v>
                </c:pt>
                <c:pt idx="8459">
                  <c:v>9.6667000000000005</c:v>
                </c:pt>
                <c:pt idx="8460">
                  <c:v>9.6667000000000005</c:v>
                </c:pt>
                <c:pt idx="8461">
                  <c:v>9.6667000000000005</c:v>
                </c:pt>
                <c:pt idx="8462">
                  <c:v>9.6667000000000005</c:v>
                </c:pt>
                <c:pt idx="8463">
                  <c:v>9.6667000000000005</c:v>
                </c:pt>
                <c:pt idx="8464">
                  <c:v>9.6667000000000005</c:v>
                </c:pt>
                <c:pt idx="8465">
                  <c:v>9.6667000000000005</c:v>
                </c:pt>
                <c:pt idx="8466">
                  <c:v>9.6667000000000005</c:v>
                </c:pt>
                <c:pt idx="8467">
                  <c:v>9.6667000000000005</c:v>
                </c:pt>
                <c:pt idx="8468">
                  <c:v>9.7777999999999992</c:v>
                </c:pt>
                <c:pt idx="8469">
                  <c:v>9.7777999999999992</c:v>
                </c:pt>
                <c:pt idx="8470">
                  <c:v>9.7777999999999992</c:v>
                </c:pt>
                <c:pt idx="8471">
                  <c:v>9.7777999999999992</c:v>
                </c:pt>
                <c:pt idx="8472">
                  <c:v>9.7777999999999992</c:v>
                </c:pt>
                <c:pt idx="8473">
                  <c:v>9.7777999999999992</c:v>
                </c:pt>
                <c:pt idx="8474">
                  <c:v>9.7777999999999992</c:v>
                </c:pt>
                <c:pt idx="8475">
                  <c:v>9.7777999999999992</c:v>
                </c:pt>
                <c:pt idx="8476">
                  <c:v>9.7777999999999992</c:v>
                </c:pt>
                <c:pt idx="8477">
                  <c:v>9.7777999999999992</c:v>
                </c:pt>
                <c:pt idx="8478">
                  <c:v>9.7777999999999992</c:v>
                </c:pt>
                <c:pt idx="8479">
                  <c:v>9.7777999999999992</c:v>
                </c:pt>
                <c:pt idx="8480">
                  <c:v>9.7777999999999992</c:v>
                </c:pt>
                <c:pt idx="8481">
                  <c:v>9.7777999999999992</c:v>
                </c:pt>
                <c:pt idx="8482">
                  <c:v>9.7777999999999992</c:v>
                </c:pt>
                <c:pt idx="8483">
                  <c:v>9.7777999999999992</c:v>
                </c:pt>
                <c:pt idx="8484">
                  <c:v>9.7777999999999992</c:v>
                </c:pt>
                <c:pt idx="8485">
                  <c:v>9.7777999999999992</c:v>
                </c:pt>
                <c:pt idx="8486">
                  <c:v>9.7777999999999992</c:v>
                </c:pt>
                <c:pt idx="8487">
                  <c:v>9.8888999999999996</c:v>
                </c:pt>
                <c:pt idx="8488">
                  <c:v>9.8888999999999996</c:v>
                </c:pt>
                <c:pt idx="8489">
                  <c:v>9.8888999999999996</c:v>
                </c:pt>
                <c:pt idx="8490">
                  <c:v>9.8888999999999996</c:v>
                </c:pt>
                <c:pt idx="8491">
                  <c:v>9.8888999999999996</c:v>
                </c:pt>
                <c:pt idx="8492">
                  <c:v>9.8888999999999996</c:v>
                </c:pt>
                <c:pt idx="8493">
                  <c:v>9.8888999999999996</c:v>
                </c:pt>
                <c:pt idx="8494">
                  <c:v>9.8888999999999996</c:v>
                </c:pt>
                <c:pt idx="8495">
                  <c:v>9.8888999999999996</c:v>
                </c:pt>
                <c:pt idx="8496">
                  <c:v>9.8888999999999996</c:v>
                </c:pt>
                <c:pt idx="8497">
                  <c:v>9.8888999999999996</c:v>
                </c:pt>
                <c:pt idx="8498">
                  <c:v>9.8888999999999996</c:v>
                </c:pt>
                <c:pt idx="8499">
                  <c:v>9.8888999999999996</c:v>
                </c:pt>
                <c:pt idx="8500">
                  <c:v>9.8888999999999996</c:v>
                </c:pt>
                <c:pt idx="8501">
                  <c:v>9.8888999999999996</c:v>
                </c:pt>
                <c:pt idx="8502">
                  <c:v>10</c:v>
                </c:pt>
                <c:pt idx="8503">
                  <c:v>10</c:v>
                </c:pt>
                <c:pt idx="8504">
                  <c:v>10</c:v>
                </c:pt>
                <c:pt idx="8505">
                  <c:v>10</c:v>
                </c:pt>
                <c:pt idx="8506">
                  <c:v>10</c:v>
                </c:pt>
                <c:pt idx="8507">
                  <c:v>10</c:v>
                </c:pt>
                <c:pt idx="8508">
                  <c:v>10</c:v>
                </c:pt>
                <c:pt idx="8509">
                  <c:v>10</c:v>
                </c:pt>
                <c:pt idx="8510">
                  <c:v>10</c:v>
                </c:pt>
                <c:pt idx="8511">
                  <c:v>10</c:v>
                </c:pt>
                <c:pt idx="8512">
                  <c:v>10</c:v>
                </c:pt>
                <c:pt idx="8513">
                  <c:v>10</c:v>
                </c:pt>
                <c:pt idx="8514">
                  <c:v>10</c:v>
                </c:pt>
                <c:pt idx="8515">
                  <c:v>10</c:v>
                </c:pt>
                <c:pt idx="8516">
                  <c:v>10</c:v>
                </c:pt>
                <c:pt idx="8517">
                  <c:v>10</c:v>
                </c:pt>
                <c:pt idx="8518">
                  <c:v>10</c:v>
                </c:pt>
                <c:pt idx="8519">
                  <c:v>10</c:v>
                </c:pt>
                <c:pt idx="8520">
                  <c:v>10.1111</c:v>
                </c:pt>
                <c:pt idx="8521">
                  <c:v>10.1111</c:v>
                </c:pt>
                <c:pt idx="8522">
                  <c:v>10.1111</c:v>
                </c:pt>
                <c:pt idx="8523">
                  <c:v>10.1111</c:v>
                </c:pt>
                <c:pt idx="8524">
                  <c:v>10.1111</c:v>
                </c:pt>
                <c:pt idx="8525">
                  <c:v>10.1111</c:v>
                </c:pt>
                <c:pt idx="8526">
                  <c:v>10.1111</c:v>
                </c:pt>
                <c:pt idx="8527">
                  <c:v>10.1111</c:v>
                </c:pt>
                <c:pt idx="8528">
                  <c:v>10.222200000000001</c:v>
                </c:pt>
                <c:pt idx="8529">
                  <c:v>10.222200000000001</c:v>
                </c:pt>
                <c:pt idx="8530">
                  <c:v>10.222200000000001</c:v>
                </c:pt>
                <c:pt idx="8531">
                  <c:v>10.222200000000001</c:v>
                </c:pt>
                <c:pt idx="8532">
                  <c:v>10.222200000000001</c:v>
                </c:pt>
                <c:pt idx="8533">
                  <c:v>10.222200000000001</c:v>
                </c:pt>
                <c:pt idx="8534">
                  <c:v>10.222200000000001</c:v>
                </c:pt>
                <c:pt idx="8535">
                  <c:v>10.222200000000001</c:v>
                </c:pt>
                <c:pt idx="8536">
                  <c:v>10.222200000000001</c:v>
                </c:pt>
                <c:pt idx="8537">
                  <c:v>10.222200000000001</c:v>
                </c:pt>
                <c:pt idx="8538">
                  <c:v>10.222200000000001</c:v>
                </c:pt>
                <c:pt idx="8539">
                  <c:v>10.222200000000001</c:v>
                </c:pt>
                <c:pt idx="8540">
                  <c:v>10.222200000000001</c:v>
                </c:pt>
                <c:pt idx="8541">
                  <c:v>10.222200000000001</c:v>
                </c:pt>
                <c:pt idx="8542">
                  <c:v>10.222200000000001</c:v>
                </c:pt>
                <c:pt idx="8543">
                  <c:v>10.222200000000001</c:v>
                </c:pt>
                <c:pt idx="8544">
                  <c:v>10.222200000000001</c:v>
                </c:pt>
                <c:pt idx="8545">
                  <c:v>10.222200000000001</c:v>
                </c:pt>
                <c:pt idx="8546">
                  <c:v>10.333299999999999</c:v>
                </c:pt>
                <c:pt idx="8547">
                  <c:v>10.333299999999999</c:v>
                </c:pt>
                <c:pt idx="8548">
                  <c:v>10.333299999999999</c:v>
                </c:pt>
                <c:pt idx="8549">
                  <c:v>10.333299999999999</c:v>
                </c:pt>
                <c:pt idx="8550">
                  <c:v>10.333299999999999</c:v>
                </c:pt>
                <c:pt idx="8551">
                  <c:v>10.333299999999999</c:v>
                </c:pt>
                <c:pt idx="8552">
                  <c:v>10.4444</c:v>
                </c:pt>
                <c:pt idx="8553">
                  <c:v>10.4444</c:v>
                </c:pt>
                <c:pt idx="8554">
                  <c:v>10.4444</c:v>
                </c:pt>
                <c:pt idx="8555">
                  <c:v>10.4444</c:v>
                </c:pt>
                <c:pt idx="8556">
                  <c:v>10.4444</c:v>
                </c:pt>
                <c:pt idx="8557">
                  <c:v>10.4444</c:v>
                </c:pt>
                <c:pt idx="8558">
                  <c:v>10.4444</c:v>
                </c:pt>
                <c:pt idx="8559">
                  <c:v>10.4444</c:v>
                </c:pt>
                <c:pt idx="8560">
                  <c:v>10.4444</c:v>
                </c:pt>
                <c:pt idx="8561">
                  <c:v>10.4444</c:v>
                </c:pt>
                <c:pt idx="8562">
                  <c:v>10.4444</c:v>
                </c:pt>
                <c:pt idx="8563">
                  <c:v>10.4444</c:v>
                </c:pt>
                <c:pt idx="8564">
                  <c:v>10.4444</c:v>
                </c:pt>
                <c:pt idx="8565">
                  <c:v>10.5556</c:v>
                </c:pt>
                <c:pt idx="8566">
                  <c:v>10.5556</c:v>
                </c:pt>
                <c:pt idx="8567">
                  <c:v>10.5556</c:v>
                </c:pt>
                <c:pt idx="8568">
                  <c:v>10.5556</c:v>
                </c:pt>
                <c:pt idx="8569">
                  <c:v>10.5556</c:v>
                </c:pt>
                <c:pt idx="8570">
                  <c:v>10.5556</c:v>
                </c:pt>
                <c:pt idx="8571">
                  <c:v>10.5556</c:v>
                </c:pt>
                <c:pt idx="8572">
                  <c:v>10.666700000000001</c:v>
                </c:pt>
                <c:pt idx="8573">
                  <c:v>10.666700000000001</c:v>
                </c:pt>
                <c:pt idx="8574">
                  <c:v>10.666700000000001</c:v>
                </c:pt>
                <c:pt idx="8575">
                  <c:v>10.666700000000001</c:v>
                </c:pt>
                <c:pt idx="8576">
                  <c:v>10.666700000000001</c:v>
                </c:pt>
                <c:pt idx="8577">
                  <c:v>10.666700000000001</c:v>
                </c:pt>
                <c:pt idx="8578">
                  <c:v>10.666700000000001</c:v>
                </c:pt>
                <c:pt idx="8579">
                  <c:v>10.666700000000001</c:v>
                </c:pt>
                <c:pt idx="8580">
                  <c:v>10.666700000000001</c:v>
                </c:pt>
                <c:pt idx="8581">
                  <c:v>10.666700000000001</c:v>
                </c:pt>
                <c:pt idx="8582">
                  <c:v>10.666700000000001</c:v>
                </c:pt>
                <c:pt idx="8583">
                  <c:v>10.666700000000001</c:v>
                </c:pt>
                <c:pt idx="8584">
                  <c:v>10.666700000000001</c:v>
                </c:pt>
                <c:pt idx="8585">
                  <c:v>10.666700000000001</c:v>
                </c:pt>
                <c:pt idx="8586">
                  <c:v>10.777799999999999</c:v>
                </c:pt>
                <c:pt idx="8587">
                  <c:v>10.777799999999999</c:v>
                </c:pt>
                <c:pt idx="8588">
                  <c:v>10.777799999999999</c:v>
                </c:pt>
                <c:pt idx="8589">
                  <c:v>10.777799999999999</c:v>
                </c:pt>
                <c:pt idx="8590">
                  <c:v>10.777799999999999</c:v>
                </c:pt>
                <c:pt idx="8591">
                  <c:v>10.777799999999999</c:v>
                </c:pt>
                <c:pt idx="8592">
                  <c:v>10.777799999999999</c:v>
                </c:pt>
                <c:pt idx="8593">
                  <c:v>10.777799999999999</c:v>
                </c:pt>
                <c:pt idx="8594">
                  <c:v>10.777799999999999</c:v>
                </c:pt>
                <c:pt idx="8595">
                  <c:v>10.777799999999999</c:v>
                </c:pt>
                <c:pt idx="8596">
                  <c:v>10.777799999999999</c:v>
                </c:pt>
                <c:pt idx="8597">
                  <c:v>10.8889</c:v>
                </c:pt>
                <c:pt idx="8598">
                  <c:v>10.8889</c:v>
                </c:pt>
                <c:pt idx="8599">
                  <c:v>10.8889</c:v>
                </c:pt>
                <c:pt idx="8600">
                  <c:v>10.8889</c:v>
                </c:pt>
                <c:pt idx="8601">
                  <c:v>10.8889</c:v>
                </c:pt>
                <c:pt idx="8602">
                  <c:v>10.8889</c:v>
                </c:pt>
                <c:pt idx="8603">
                  <c:v>10.8889</c:v>
                </c:pt>
                <c:pt idx="8604">
                  <c:v>10.8889</c:v>
                </c:pt>
                <c:pt idx="8605">
                  <c:v>10.8889</c:v>
                </c:pt>
                <c:pt idx="8606">
                  <c:v>10.8889</c:v>
                </c:pt>
                <c:pt idx="8607">
                  <c:v>10.8889</c:v>
                </c:pt>
                <c:pt idx="8608">
                  <c:v>10.8889</c:v>
                </c:pt>
                <c:pt idx="8609">
                  <c:v>10.8889</c:v>
                </c:pt>
                <c:pt idx="8610">
                  <c:v>10.8889</c:v>
                </c:pt>
                <c:pt idx="8611">
                  <c:v>10.8889</c:v>
                </c:pt>
                <c:pt idx="8612">
                  <c:v>10.8889</c:v>
                </c:pt>
                <c:pt idx="8613">
                  <c:v>11</c:v>
                </c:pt>
                <c:pt idx="8614">
                  <c:v>11</c:v>
                </c:pt>
                <c:pt idx="8615">
                  <c:v>11</c:v>
                </c:pt>
                <c:pt idx="8616">
                  <c:v>11</c:v>
                </c:pt>
                <c:pt idx="8617">
                  <c:v>11</c:v>
                </c:pt>
                <c:pt idx="8618">
                  <c:v>11</c:v>
                </c:pt>
                <c:pt idx="8619">
                  <c:v>11</c:v>
                </c:pt>
                <c:pt idx="8620">
                  <c:v>11</c:v>
                </c:pt>
                <c:pt idx="8621">
                  <c:v>11</c:v>
                </c:pt>
                <c:pt idx="8622">
                  <c:v>11</c:v>
                </c:pt>
                <c:pt idx="8623">
                  <c:v>11</c:v>
                </c:pt>
                <c:pt idx="8624">
                  <c:v>11</c:v>
                </c:pt>
                <c:pt idx="8625">
                  <c:v>11</c:v>
                </c:pt>
                <c:pt idx="8626">
                  <c:v>11</c:v>
                </c:pt>
                <c:pt idx="8627">
                  <c:v>11.1111</c:v>
                </c:pt>
                <c:pt idx="8628">
                  <c:v>11.1111</c:v>
                </c:pt>
                <c:pt idx="8629">
                  <c:v>11.1111</c:v>
                </c:pt>
                <c:pt idx="8630">
                  <c:v>11.1111</c:v>
                </c:pt>
                <c:pt idx="8631">
                  <c:v>11.1111</c:v>
                </c:pt>
                <c:pt idx="8632">
                  <c:v>11.1111</c:v>
                </c:pt>
                <c:pt idx="8633">
                  <c:v>11.1111</c:v>
                </c:pt>
                <c:pt idx="8634">
                  <c:v>11.1111</c:v>
                </c:pt>
                <c:pt idx="8635">
                  <c:v>11.1111</c:v>
                </c:pt>
                <c:pt idx="8636">
                  <c:v>11.1111</c:v>
                </c:pt>
                <c:pt idx="8637">
                  <c:v>11.1111</c:v>
                </c:pt>
                <c:pt idx="8638">
                  <c:v>11.222200000000001</c:v>
                </c:pt>
                <c:pt idx="8639">
                  <c:v>11.222200000000001</c:v>
                </c:pt>
                <c:pt idx="8640">
                  <c:v>11.222200000000001</c:v>
                </c:pt>
                <c:pt idx="8641">
                  <c:v>11.222200000000001</c:v>
                </c:pt>
                <c:pt idx="8642">
                  <c:v>11.222200000000001</c:v>
                </c:pt>
                <c:pt idx="8643">
                  <c:v>11.222200000000001</c:v>
                </c:pt>
                <c:pt idx="8644">
                  <c:v>11.222200000000001</c:v>
                </c:pt>
                <c:pt idx="8645">
                  <c:v>11.222200000000001</c:v>
                </c:pt>
                <c:pt idx="8646">
                  <c:v>11.222200000000001</c:v>
                </c:pt>
                <c:pt idx="8647">
                  <c:v>11.222200000000001</c:v>
                </c:pt>
                <c:pt idx="8648">
                  <c:v>11.222200000000001</c:v>
                </c:pt>
                <c:pt idx="8649">
                  <c:v>11.222200000000001</c:v>
                </c:pt>
                <c:pt idx="8650">
                  <c:v>11.222200000000001</c:v>
                </c:pt>
                <c:pt idx="8651">
                  <c:v>11.222200000000001</c:v>
                </c:pt>
                <c:pt idx="8652">
                  <c:v>11.333299999999999</c:v>
                </c:pt>
                <c:pt idx="8653">
                  <c:v>11.333299999999999</c:v>
                </c:pt>
                <c:pt idx="8654">
                  <c:v>11.333299999999999</c:v>
                </c:pt>
                <c:pt idx="8655">
                  <c:v>11.333299999999999</c:v>
                </c:pt>
                <c:pt idx="8656">
                  <c:v>11.333299999999999</c:v>
                </c:pt>
                <c:pt idx="8657">
                  <c:v>11.333299999999999</c:v>
                </c:pt>
                <c:pt idx="8658">
                  <c:v>11.333299999999999</c:v>
                </c:pt>
                <c:pt idx="8659">
                  <c:v>11.333299999999999</c:v>
                </c:pt>
                <c:pt idx="8660">
                  <c:v>11.333299999999999</c:v>
                </c:pt>
                <c:pt idx="8661">
                  <c:v>11.333299999999999</c:v>
                </c:pt>
                <c:pt idx="8662">
                  <c:v>11.333299999999999</c:v>
                </c:pt>
                <c:pt idx="8663">
                  <c:v>11.4444</c:v>
                </c:pt>
                <c:pt idx="8664">
                  <c:v>11.4444</c:v>
                </c:pt>
                <c:pt idx="8665">
                  <c:v>11.4444</c:v>
                </c:pt>
                <c:pt idx="8666">
                  <c:v>11.4444</c:v>
                </c:pt>
                <c:pt idx="8667">
                  <c:v>11.4444</c:v>
                </c:pt>
                <c:pt idx="8668">
                  <c:v>11.4444</c:v>
                </c:pt>
                <c:pt idx="8669">
                  <c:v>11.4444</c:v>
                </c:pt>
                <c:pt idx="8670">
                  <c:v>11.4444</c:v>
                </c:pt>
                <c:pt idx="8671">
                  <c:v>11.4444</c:v>
                </c:pt>
                <c:pt idx="8672">
                  <c:v>11.4444</c:v>
                </c:pt>
                <c:pt idx="8673">
                  <c:v>11.4444</c:v>
                </c:pt>
                <c:pt idx="8674">
                  <c:v>11.5556</c:v>
                </c:pt>
                <c:pt idx="8675">
                  <c:v>11.5556</c:v>
                </c:pt>
                <c:pt idx="8676">
                  <c:v>11.5556</c:v>
                </c:pt>
                <c:pt idx="8677">
                  <c:v>11.5556</c:v>
                </c:pt>
                <c:pt idx="8678">
                  <c:v>11.5556</c:v>
                </c:pt>
                <c:pt idx="8679">
                  <c:v>11.5556</c:v>
                </c:pt>
                <c:pt idx="8680">
                  <c:v>11.5556</c:v>
                </c:pt>
                <c:pt idx="8681">
                  <c:v>11.5556</c:v>
                </c:pt>
                <c:pt idx="8682">
                  <c:v>11.5556</c:v>
                </c:pt>
                <c:pt idx="8683">
                  <c:v>11.5556</c:v>
                </c:pt>
                <c:pt idx="8684">
                  <c:v>11.5556</c:v>
                </c:pt>
                <c:pt idx="8685">
                  <c:v>11.5556</c:v>
                </c:pt>
                <c:pt idx="8686">
                  <c:v>11.5556</c:v>
                </c:pt>
                <c:pt idx="8687">
                  <c:v>11.666700000000001</c:v>
                </c:pt>
                <c:pt idx="8688">
                  <c:v>11.666700000000001</c:v>
                </c:pt>
                <c:pt idx="8689">
                  <c:v>11.666700000000001</c:v>
                </c:pt>
                <c:pt idx="8690">
                  <c:v>11.666700000000001</c:v>
                </c:pt>
                <c:pt idx="8691">
                  <c:v>11.666700000000001</c:v>
                </c:pt>
                <c:pt idx="8692">
                  <c:v>11.666700000000001</c:v>
                </c:pt>
                <c:pt idx="8693">
                  <c:v>11.666700000000001</c:v>
                </c:pt>
                <c:pt idx="8694">
                  <c:v>11.666700000000001</c:v>
                </c:pt>
                <c:pt idx="8695">
                  <c:v>11.666700000000001</c:v>
                </c:pt>
                <c:pt idx="8696">
                  <c:v>11.666700000000001</c:v>
                </c:pt>
                <c:pt idx="8697">
                  <c:v>11.777799999999999</c:v>
                </c:pt>
                <c:pt idx="8698">
                  <c:v>11.777799999999999</c:v>
                </c:pt>
                <c:pt idx="8699">
                  <c:v>11.777799999999999</c:v>
                </c:pt>
                <c:pt idx="8700">
                  <c:v>11.777799999999999</c:v>
                </c:pt>
                <c:pt idx="8701">
                  <c:v>11.777799999999999</c:v>
                </c:pt>
                <c:pt idx="8702">
                  <c:v>11.777799999999999</c:v>
                </c:pt>
                <c:pt idx="8703">
                  <c:v>11.777799999999999</c:v>
                </c:pt>
                <c:pt idx="8704">
                  <c:v>11.777799999999999</c:v>
                </c:pt>
                <c:pt idx="8705">
                  <c:v>11.777799999999999</c:v>
                </c:pt>
                <c:pt idx="8706">
                  <c:v>11.777799999999999</c:v>
                </c:pt>
                <c:pt idx="8707">
                  <c:v>11.777799999999999</c:v>
                </c:pt>
                <c:pt idx="8708">
                  <c:v>11.777799999999999</c:v>
                </c:pt>
                <c:pt idx="8709">
                  <c:v>11.8889</c:v>
                </c:pt>
                <c:pt idx="8710">
                  <c:v>11.8889</c:v>
                </c:pt>
                <c:pt idx="8711">
                  <c:v>11.8889</c:v>
                </c:pt>
                <c:pt idx="8712">
                  <c:v>11.8889</c:v>
                </c:pt>
                <c:pt idx="8713">
                  <c:v>11.8889</c:v>
                </c:pt>
                <c:pt idx="8714">
                  <c:v>11.8889</c:v>
                </c:pt>
                <c:pt idx="8715">
                  <c:v>12</c:v>
                </c:pt>
                <c:pt idx="8716">
                  <c:v>12</c:v>
                </c:pt>
                <c:pt idx="8717">
                  <c:v>12</c:v>
                </c:pt>
                <c:pt idx="8718">
                  <c:v>12</c:v>
                </c:pt>
                <c:pt idx="8719">
                  <c:v>12</c:v>
                </c:pt>
                <c:pt idx="8720">
                  <c:v>12</c:v>
                </c:pt>
                <c:pt idx="8721">
                  <c:v>12</c:v>
                </c:pt>
                <c:pt idx="8722">
                  <c:v>12.1111</c:v>
                </c:pt>
                <c:pt idx="8723">
                  <c:v>12.1111</c:v>
                </c:pt>
                <c:pt idx="8724">
                  <c:v>12.1111</c:v>
                </c:pt>
                <c:pt idx="8725">
                  <c:v>12.1111</c:v>
                </c:pt>
                <c:pt idx="8726">
                  <c:v>12.1111</c:v>
                </c:pt>
                <c:pt idx="8727">
                  <c:v>12.1111</c:v>
                </c:pt>
                <c:pt idx="8728">
                  <c:v>12.1111</c:v>
                </c:pt>
                <c:pt idx="8729">
                  <c:v>12.1111</c:v>
                </c:pt>
                <c:pt idx="8730">
                  <c:v>12.222200000000001</c:v>
                </c:pt>
                <c:pt idx="8731">
                  <c:v>12.222200000000001</c:v>
                </c:pt>
                <c:pt idx="8732">
                  <c:v>12.222200000000001</c:v>
                </c:pt>
                <c:pt idx="8733">
                  <c:v>12.222200000000001</c:v>
                </c:pt>
                <c:pt idx="8734">
                  <c:v>12.222200000000001</c:v>
                </c:pt>
                <c:pt idx="8735">
                  <c:v>12.222200000000001</c:v>
                </c:pt>
                <c:pt idx="8736">
                  <c:v>12.222200000000001</c:v>
                </c:pt>
                <c:pt idx="8737">
                  <c:v>12.222200000000001</c:v>
                </c:pt>
                <c:pt idx="8738">
                  <c:v>12.222200000000001</c:v>
                </c:pt>
                <c:pt idx="8739">
                  <c:v>12.222200000000001</c:v>
                </c:pt>
                <c:pt idx="8740">
                  <c:v>12.222200000000001</c:v>
                </c:pt>
                <c:pt idx="8741">
                  <c:v>12.222200000000001</c:v>
                </c:pt>
                <c:pt idx="8742">
                  <c:v>12.222200000000001</c:v>
                </c:pt>
                <c:pt idx="8743">
                  <c:v>12.333299999999999</c:v>
                </c:pt>
                <c:pt idx="8744">
                  <c:v>12.333299999999999</c:v>
                </c:pt>
                <c:pt idx="8745">
                  <c:v>12.333299999999999</c:v>
                </c:pt>
                <c:pt idx="8746">
                  <c:v>12.333299999999999</c:v>
                </c:pt>
                <c:pt idx="8747">
                  <c:v>12.333299999999999</c:v>
                </c:pt>
                <c:pt idx="8748">
                  <c:v>12.333299999999999</c:v>
                </c:pt>
                <c:pt idx="8749">
                  <c:v>12.333299999999999</c:v>
                </c:pt>
                <c:pt idx="8750">
                  <c:v>12.4444</c:v>
                </c:pt>
                <c:pt idx="8751">
                  <c:v>12.4444</c:v>
                </c:pt>
                <c:pt idx="8752">
                  <c:v>12.4444</c:v>
                </c:pt>
                <c:pt idx="8753">
                  <c:v>12.4444</c:v>
                </c:pt>
                <c:pt idx="8754">
                  <c:v>12.4444</c:v>
                </c:pt>
                <c:pt idx="8755">
                  <c:v>12.4444</c:v>
                </c:pt>
                <c:pt idx="8756">
                  <c:v>12.4444</c:v>
                </c:pt>
                <c:pt idx="8757">
                  <c:v>12.4444</c:v>
                </c:pt>
                <c:pt idx="8758">
                  <c:v>12.4444</c:v>
                </c:pt>
                <c:pt idx="8759">
                  <c:v>12.4444</c:v>
                </c:pt>
                <c:pt idx="8760">
                  <c:v>12.4444</c:v>
                </c:pt>
                <c:pt idx="8761">
                  <c:v>12.5556</c:v>
                </c:pt>
                <c:pt idx="8762">
                  <c:v>12.5556</c:v>
                </c:pt>
                <c:pt idx="8763">
                  <c:v>12.5556</c:v>
                </c:pt>
                <c:pt idx="8764">
                  <c:v>12.5556</c:v>
                </c:pt>
                <c:pt idx="8765">
                  <c:v>12.5556</c:v>
                </c:pt>
                <c:pt idx="8766">
                  <c:v>12.5556</c:v>
                </c:pt>
                <c:pt idx="8767">
                  <c:v>12.5556</c:v>
                </c:pt>
                <c:pt idx="8768">
                  <c:v>12.5556</c:v>
                </c:pt>
                <c:pt idx="8769">
                  <c:v>12.5556</c:v>
                </c:pt>
                <c:pt idx="8770">
                  <c:v>12.5556</c:v>
                </c:pt>
                <c:pt idx="8771">
                  <c:v>12.5556</c:v>
                </c:pt>
                <c:pt idx="8772">
                  <c:v>12.666700000000001</c:v>
                </c:pt>
                <c:pt idx="8773">
                  <c:v>12.666700000000001</c:v>
                </c:pt>
                <c:pt idx="8774">
                  <c:v>12.666700000000001</c:v>
                </c:pt>
                <c:pt idx="8775">
                  <c:v>12.666700000000001</c:v>
                </c:pt>
                <c:pt idx="8776">
                  <c:v>12.666700000000001</c:v>
                </c:pt>
                <c:pt idx="8777">
                  <c:v>12.666700000000001</c:v>
                </c:pt>
                <c:pt idx="8778">
                  <c:v>12.666700000000001</c:v>
                </c:pt>
                <c:pt idx="8779">
                  <c:v>12.777799999999999</c:v>
                </c:pt>
                <c:pt idx="8780">
                  <c:v>12.777799999999999</c:v>
                </c:pt>
                <c:pt idx="8781">
                  <c:v>12.777799999999999</c:v>
                </c:pt>
                <c:pt idx="8782">
                  <c:v>12.777799999999999</c:v>
                </c:pt>
                <c:pt idx="8783">
                  <c:v>12.777799999999999</c:v>
                </c:pt>
                <c:pt idx="8784">
                  <c:v>12.8889</c:v>
                </c:pt>
                <c:pt idx="8785">
                  <c:v>12.8889</c:v>
                </c:pt>
                <c:pt idx="8786">
                  <c:v>12.8889</c:v>
                </c:pt>
                <c:pt idx="8787">
                  <c:v>12.8889</c:v>
                </c:pt>
                <c:pt idx="8788">
                  <c:v>12.8889</c:v>
                </c:pt>
                <c:pt idx="8789">
                  <c:v>12.8889</c:v>
                </c:pt>
                <c:pt idx="8790">
                  <c:v>12.8889</c:v>
                </c:pt>
                <c:pt idx="8791">
                  <c:v>13</c:v>
                </c:pt>
                <c:pt idx="8792">
                  <c:v>13</c:v>
                </c:pt>
                <c:pt idx="8793">
                  <c:v>13</c:v>
                </c:pt>
                <c:pt idx="8794">
                  <c:v>13</c:v>
                </c:pt>
                <c:pt idx="8795">
                  <c:v>13</c:v>
                </c:pt>
                <c:pt idx="8796">
                  <c:v>13</c:v>
                </c:pt>
                <c:pt idx="8797">
                  <c:v>13</c:v>
                </c:pt>
                <c:pt idx="8798">
                  <c:v>13.1111</c:v>
                </c:pt>
                <c:pt idx="8799">
                  <c:v>13.1111</c:v>
                </c:pt>
                <c:pt idx="8800">
                  <c:v>13.1111</c:v>
                </c:pt>
                <c:pt idx="8801">
                  <c:v>13.1111</c:v>
                </c:pt>
                <c:pt idx="8802">
                  <c:v>13.1111</c:v>
                </c:pt>
                <c:pt idx="8803">
                  <c:v>13.1111</c:v>
                </c:pt>
                <c:pt idx="8804">
                  <c:v>13.222200000000001</c:v>
                </c:pt>
                <c:pt idx="8805">
                  <c:v>13.222200000000001</c:v>
                </c:pt>
                <c:pt idx="8806">
                  <c:v>13.222200000000001</c:v>
                </c:pt>
                <c:pt idx="8807">
                  <c:v>13.333299999999999</c:v>
                </c:pt>
                <c:pt idx="8808">
                  <c:v>13.333299999999999</c:v>
                </c:pt>
                <c:pt idx="8809">
                  <c:v>13.333299999999999</c:v>
                </c:pt>
                <c:pt idx="8810">
                  <c:v>13.4444</c:v>
                </c:pt>
                <c:pt idx="8811">
                  <c:v>13.4444</c:v>
                </c:pt>
                <c:pt idx="8812">
                  <c:v>13.4444</c:v>
                </c:pt>
                <c:pt idx="8813">
                  <c:v>13.4444</c:v>
                </c:pt>
                <c:pt idx="8814">
                  <c:v>13.4444</c:v>
                </c:pt>
                <c:pt idx="8815">
                  <c:v>13.4444</c:v>
                </c:pt>
                <c:pt idx="8816">
                  <c:v>13.4444</c:v>
                </c:pt>
                <c:pt idx="8817">
                  <c:v>13.5556</c:v>
                </c:pt>
                <c:pt idx="8818">
                  <c:v>13.5556</c:v>
                </c:pt>
                <c:pt idx="8819">
                  <c:v>13.5556</c:v>
                </c:pt>
                <c:pt idx="8820">
                  <c:v>13.5556</c:v>
                </c:pt>
                <c:pt idx="8821">
                  <c:v>13.5556</c:v>
                </c:pt>
                <c:pt idx="8822">
                  <c:v>13.5556</c:v>
                </c:pt>
                <c:pt idx="8823">
                  <c:v>13.666700000000001</c:v>
                </c:pt>
                <c:pt idx="8824">
                  <c:v>13.666700000000001</c:v>
                </c:pt>
                <c:pt idx="8825">
                  <c:v>13.666700000000001</c:v>
                </c:pt>
                <c:pt idx="8826">
                  <c:v>13.666700000000001</c:v>
                </c:pt>
                <c:pt idx="8827">
                  <c:v>13.666700000000001</c:v>
                </c:pt>
                <c:pt idx="8828">
                  <c:v>13.666700000000001</c:v>
                </c:pt>
                <c:pt idx="8829">
                  <c:v>13.777799999999999</c:v>
                </c:pt>
                <c:pt idx="8830">
                  <c:v>13.777799999999999</c:v>
                </c:pt>
                <c:pt idx="8831">
                  <c:v>13.777799999999999</c:v>
                </c:pt>
                <c:pt idx="8832">
                  <c:v>13.8889</c:v>
                </c:pt>
                <c:pt idx="8833">
                  <c:v>13.8889</c:v>
                </c:pt>
                <c:pt idx="8834">
                  <c:v>13.8889</c:v>
                </c:pt>
                <c:pt idx="8835">
                  <c:v>13.8889</c:v>
                </c:pt>
                <c:pt idx="8836">
                  <c:v>13.8889</c:v>
                </c:pt>
                <c:pt idx="8837">
                  <c:v>13.8889</c:v>
                </c:pt>
                <c:pt idx="8838">
                  <c:v>14</c:v>
                </c:pt>
                <c:pt idx="8839">
                  <c:v>14</c:v>
                </c:pt>
                <c:pt idx="8840">
                  <c:v>14</c:v>
                </c:pt>
                <c:pt idx="8841">
                  <c:v>14</c:v>
                </c:pt>
                <c:pt idx="8842">
                  <c:v>14</c:v>
                </c:pt>
                <c:pt idx="8843">
                  <c:v>14</c:v>
                </c:pt>
                <c:pt idx="8844">
                  <c:v>14.1111</c:v>
                </c:pt>
                <c:pt idx="8845">
                  <c:v>14.1111</c:v>
                </c:pt>
                <c:pt idx="8846">
                  <c:v>14.1111</c:v>
                </c:pt>
                <c:pt idx="8847">
                  <c:v>14.1111</c:v>
                </c:pt>
                <c:pt idx="8848">
                  <c:v>14.1111</c:v>
                </c:pt>
                <c:pt idx="8849">
                  <c:v>14.1111</c:v>
                </c:pt>
                <c:pt idx="8850">
                  <c:v>14.1111</c:v>
                </c:pt>
                <c:pt idx="8851">
                  <c:v>14.1111</c:v>
                </c:pt>
                <c:pt idx="8852">
                  <c:v>14.222200000000001</c:v>
                </c:pt>
                <c:pt idx="8853">
                  <c:v>14.222200000000001</c:v>
                </c:pt>
                <c:pt idx="8854">
                  <c:v>14.222200000000001</c:v>
                </c:pt>
                <c:pt idx="8855">
                  <c:v>14.222200000000001</c:v>
                </c:pt>
                <c:pt idx="8856">
                  <c:v>14.333299999999999</c:v>
                </c:pt>
                <c:pt idx="8857">
                  <c:v>14.333299999999999</c:v>
                </c:pt>
                <c:pt idx="8858">
                  <c:v>14.333299999999999</c:v>
                </c:pt>
                <c:pt idx="8859">
                  <c:v>14.333299999999999</c:v>
                </c:pt>
                <c:pt idx="8860">
                  <c:v>14.333299999999999</c:v>
                </c:pt>
                <c:pt idx="8861">
                  <c:v>14.333299999999999</c:v>
                </c:pt>
                <c:pt idx="8862">
                  <c:v>14.333299999999999</c:v>
                </c:pt>
                <c:pt idx="8863">
                  <c:v>14.4444</c:v>
                </c:pt>
                <c:pt idx="8864">
                  <c:v>14.4444</c:v>
                </c:pt>
                <c:pt idx="8865">
                  <c:v>14.4444</c:v>
                </c:pt>
                <c:pt idx="8866">
                  <c:v>14.4444</c:v>
                </c:pt>
                <c:pt idx="8867">
                  <c:v>14.4444</c:v>
                </c:pt>
                <c:pt idx="8868">
                  <c:v>14.4444</c:v>
                </c:pt>
                <c:pt idx="8869">
                  <c:v>14.5556</c:v>
                </c:pt>
                <c:pt idx="8870">
                  <c:v>14.5556</c:v>
                </c:pt>
                <c:pt idx="8871">
                  <c:v>14.5556</c:v>
                </c:pt>
                <c:pt idx="8872">
                  <c:v>14.5556</c:v>
                </c:pt>
                <c:pt idx="8873">
                  <c:v>14.5556</c:v>
                </c:pt>
                <c:pt idx="8874">
                  <c:v>14.666700000000001</c:v>
                </c:pt>
                <c:pt idx="8875">
                  <c:v>14.666700000000001</c:v>
                </c:pt>
                <c:pt idx="8876">
                  <c:v>14.666700000000001</c:v>
                </c:pt>
                <c:pt idx="8877">
                  <c:v>14.666700000000001</c:v>
                </c:pt>
                <c:pt idx="8878">
                  <c:v>14.666700000000001</c:v>
                </c:pt>
                <c:pt idx="8879">
                  <c:v>14.666700000000001</c:v>
                </c:pt>
                <c:pt idx="8880">
                  <c:v>14.777799999999999</c:v>
                </c:pt>
                <c:pt idx="8881">
                  <c:v>14.777799999999999</c:v>
                </c:pt>
                <c:pt idx="8882">
                  <c:v>14.8889</c:v>
                </c:pt>
                <c:pt idx="8883">
                  <c:v>14.8889</c:v>
                </c:pt>
                <c:pt idx="8884">
                  <c:v>14.8889</c:v>
                </c:pt>
                <c:pt idx="8885">
                  <c:v>14.8889</c:v>
                </c:pt>
                <c:pt idx="8886">
                  <c:v>14.8889</c:v>
                </c:pt>
                <c:pt idx="8887">
                  <c:v>14.8889</c:v>
                </c:pt>
                <c:pt idx="8888">
                  <c:v>14.8889</c:v>
                </c:pt>
                <c:pt idx="8889">
                  <c:v>15</c:v>
                </c:pt>
                <c:pt idx="8890">
                  <c:v>15</c:v>
                </c:pt>
                <c:pt idx="8891">
                  <c:v>15</c:v>
                </c:pt>
                <c:pt idx="8892">
                  <c:v>15</c:v>
                </c:pt>
                <c:pt idx="8893">
                  <c:v>15.1111</c:v>
                </c:pt>
                <c:pt idx="8894">
                  <c:v>15.1111</c:v>
                </c:pt>
                <c:pt idx="8895">
                  <c:v>15.1111</c:v>
                </c:pt>
                <c:pt idx="8896">
                  <c:v>15.1111</c:v>
                </c:pt>
                <c:pt idx="8897">
                  <c:v>15.1111</c:v>
                </c:pt>
                <c:pt idx="8898">
                  <c:v>15.1111</c:v>
                </c:pt>
                <c:pt idx="8899">
                  <c:v>15.1111</c:v>
                </c:pt>
                <c:pt idx="8900">
                  <c:v>15.333299999999999</c:v>
                </c:pt>
                <c:pt idx="8901">
                  <c:v>15.333299999999999</c:v>
                </c:pt>
                <c:pt idx="8902">
                  <c:v>15.333299999999999</c:v>
                </c:pt>
                <c:pt idx="8903">
                  <c:v>15.333299999999999</c:v>
                </c:pt>
                <c:pt idx="8904">
                  <c:v>15.333299999999999</c:v>
                </c:pt>
                <c:pt idx="8905">
                  <c:v>15.333299999999999</c:v>
                </c:pt>
                <c:pt idx="8906">
                  <c:v>15.333299999999999</c:v>
                </c:pt>
                <c:pt idx="8907">
                  <c:v>15.333299999999999</c:v>
                </c:pt>
                <c:pt idx="8908">
                  <c:v>15.4444</c:v>
                </c:pt>
                <c:pt idx="8909">
                  <c:v>15.4444</c:v>
                </c:pt>
                <c:pt idx="8910">
                  <c:v>15.4444</c:v>
                </c:pt>
                <c:pt idx="8911">
                  <c:v>15.5556</c:v>
                </c:pt>
                <c:pt idx="8912">
                  <c:v>15.5556</c:v>
                </c:pt>
                <c:pt idx="8913">
                  <c:v>15.5556</c:v>
                </c:pt>
                <c:pt idx="8914">
                  <c:v>15.5556</c:v>
                </c:pt>
                <c:pt idx="8915">
                  <c:v>15.666700000000001</c:v>
                </c:pt>
                <c:pt idx="8916">
                  <c:v>15.666700000000001</c:v>
                </c:pt>
                <c:pt idx="8917">
                  <c:v>15.666700000000001</c:v>
                </c:pt>
                <c:pt idx="8918">
                  <c:v>15.666700000000001</c:v>
                </c:pt>
                <c:pt idx="8919">
                  <c:v>15.666700000000001</c:v>
                </c:pt>
                <c:pt idx="8920">
                  <c:v>15.666700000000001</c:v>
                </c:pt>
                <c:pt idx="8921">
                  <c:v>15.666700000000001</c:v>
                </c:pt>
                <c:pt idx="8922">
                  <c:v>15.777799999999999</c:v>
                </c:pt>
                <c:pt idx="8923">
                  <c:v>15.777799999999999</c:v>
                </c:pt>
                <c:pt idx="8924">
                  <c:v>15.777799999999999</c:v>
                </c:pt>
                <c:pt idx="8925">
                  <c:v>15.8889</c:v>
                </c:pt>
                <c:pt idx="8926">
                  <c:v>15.8889</c:v>
                </c:pt>
                <c:pt idx="8927">
                  <c:v>15.8889</c:v>
                </c:pt>
                <c:pt idx="8928">
                  <c:v>15.8889</c:v>
                </c:pt>
                <c:pt idx="8929">
                  <c:v>15.8889</c:v>
                </c:pt>
                <c:pt idx="8930">
                  <c:v>15.8889</c:v>
                </c:pt>
                <c:pt idx="8931">
                  <c:v>15.8889</c:v>
                </c:pt>
                <c:pt idx="8932">
                  <c:v>15.8889</c:v>
                </c:pt>
                <c:pt idx="8933">
                  <c:v>16</c:v>
                </c:pt>
                <c:pt idx="8934">
                  <c:v>16</c:v>
                </c:pt>
                <c:pt idx="8935">
                  <c:v>16</c:v>
                </c:pt>
                <c:pt idx="8936">
                  <c:v>16</c:v>
                </c:pt>
                <c:pt idx="8937">
                  <c:v>16</c:v>
                </c:pt>
                <c:pt idx="8938">
                  <c:v>16.1111</c:v>
                </c:pt>
                <c:pt idx="8939">
                  <c:v>16.1111</c:v>
                </c:pt>
                <c:pt idx="8940">
                  <c:v>16.1111</c:v>
                </c:pt>
                <c:pt idx="8941">
                  <c:v>16.1111</c:v>
                </c:pt>
                <c:pt idx="8942">
                  <c:v>16.1111</c:v>
                </c:pt>
                <c:pt idx="8943">
                  <c:v>16.222200000000001</c:v>
                </c:pt>
                <c:pt idx="8944">
                  <c:v>16.222200000000001</c:v>
                </c:pt>
                <c:pt idx="8945">
                  <c:v>16.222200000000001</c:v>
                </c:pt>
                <c:pt idx="8946">
                  <c:v>16.222200000000001</c:v>
                </c:pt>
                <c:pt idx="8947">
                  <c:v>16.222200000000001</c:v>
                </c:pt>
                <c:pt idx="8948">
                  <c:v>16.222200000000001</c:v>
                </c:pt>
                <c:pt idx="8949">
                  <c:v>16.333300000000001</c:v>
                </c:pt>
                <c:pt idx="8950">
                  <c:v>16.333300000000001</c:v>
                </c:pt>
                <c:pt idx="8951">
                  <c:v>16.333300000000001</c:v>
                </c:pt>
                <c:pt idx="8952">
                  <c:v>16.333300000000001</c:v>
                </c:pt>
                <c:pt idx="8953">
                  <c:v>16.333300000000001</c:v>
                </c:pt>
                <c:pt idx="8954">
                  <c:v>16.333300000000001</c:v>
                </c:pt>
                <c:pt idx="8955">
                  <c:v>16.444400000000002</c:v>
                </c:pt>
                <c:pt idx="8956">
                  <c:v>16.444400000000002</c:v>
                </c:pt>
                <c:pt idx="8957">
                  <c:v>16.444400000000002</c:v>
                </c:pt>
                <c:pt idx="8958">
                  <c:v>16.444400000000002</c:v>
                </c:pt>
                <c:pt idx="8959">
                  <c:v>16.444400000000002</c:v>
                </c:pt>
                <c:pt idx="8960">
                  <c:v>16.555599999999998</c:v>
                </c:pt>
                <c:pt idx="8961">
                  <c:v>16.555599999999998</c:v>
                </c:pt>
                <c:pt idx="8962">
                  <c:v>16.555599999999998</c:v>
                </c:pt>
                <c:pt idx="8963">
                  <c:v>16.555599999999998</c:v>
                </c:pt>
                <c:pt idx="8964">
                  <c:v>16.555599999999998</c:v>
                </c:pt>
                <c:pt idx="8965">
                  <c:v>16.555599999999998</c:v>
                </c:pt>
                <c:pt idx="8966">
                  <c:v>16.555599999999998</c:v>
                </c:pt>
                <c:pt idx="8967">
                  <c:v>16.666699999999999</c:v>
                </c:pt>
                <c:pt idx="8968">
                  <c:v>16.666699999999999</c:v>
                </c:pt>
                <c:pt idx="8969">
                  <c:v>16.666699999999999</c:v>
                </c:pt>
                <c:pt idx="8970">
                  <c:v>16.666699999999999</c:v>
                </c:pt>
                <c:pt idx="8971">
                  <c:v>16.666699999999999</c:v>
                </c:pt>
                <c:pt idx="8972">
                  <c:v>16.666699999999999</c:v>
                </c:pt>
                <c:pt idx="8973">
                  <c:v>16.666699999999999</c:v>
                </c:pt>
                <c:pt idx="8974">
                  <c:v>16.777799999999999</c:v>
                </c:pt>
                <c:pt idx="8975">
                  <c:v>16.777799999999999</c:v>
                </c:pt>
                <c:pt idx="8976">
                  <c:v>16.777799999999999</c:v>
                </c:pt>
                <c:pt idx="8977">
                  <c:v>16.777799999999999</c:v>
                </c:pt>
                <c:pt idx="8978">
                  <c:v>16.8889</c:v>
                </c:pt>
                <c:pt idx="8979">
                  <c:v>16.8889</c:v>
                </c:pt>
                <c:pt idx="8980">
                  <c:v>16.8889</c:v>
                </c:pt>
                <c:pt idx="8981">
                  <c:v>16.8889</c:v>
                </c:pt>
                <c:pt idx="8982">
                  <c:v>16.8889</c:v>
                </c:pt>
                <c:pt idx="8983">
                  <c:v>16.8889</c:v>
                </c:pt>
                <c:pt idx="8984">
                  <c:v>16.8889</c:v>
                </c:pt>
                <c:pt idx="8985">
                  <c:v>16.8889</c:v>
                </c:pt>
                <c:pt idx="8986">
                  <c:v>16.8889</c:v>
                </c:pt>
                <c:pt idx="8987">
                  <c:v>16.8889</c:v>
                </c:pt>
                <c:pt idx="8988">
                  <c:v>17</c:v>
                </c:pt>
                <c:pt idx="8989">
                  <c:v>17</c:v>
                </c:pt>
                <c:pt idx="8990">
                  <c:v>17</c:v>
                </c:pt>
                <c:pt idx="8991">
                  <c:v>17</c:v>
                </c:pt>
                <c:pt idx="8992">
                  <c:v>17</c:v>
                </c:pt>
                <c:pt idx="8993">
                  <c:v>17.1111</c:v>
                </c:pt>
                <c:pt idx="8994">
                  <c:v>17.1111</c:v>
                </c:pt>
                <c:pt idx="8995">
                  <c:v>17.1111</c:v>
                </c:pt>
                <c:pt idx="8996">
                  <c:v>17.1111</c:v>
                </c:pt>
                <c:pt idx="8997">
                  <c:v>17.1111</c:v>
                </c:pt>
                <c:pt idx="8998">
                  <c:v>17.222200000000001</c:v>
                </c:pt>
                <c:pt idx="8999">
                  <c:v>17.222200000000001</c:v>
                </c:pt>
                <c:pt idx="9000">
                  <c:v>17.222200000000001</c:v>
                </c:pt>
                <c:pt idx="9001">
                  <c:v>17.222200000000001</c:v>
                </c:pt>
                <c:pt idx="9002">
                  <c:v>17.222200000000001</c:v>
                </c:pt>
                <c:pt idx="9003">
                  <c:v>17.222200000000001</c:v>
                </c:pt>
                <c:pt idx="9004">
                  <c:v>17.222200000000001</c:v>
                </c:pt>
                <c:pt idx="9005">
                  <c:v>17.333300000000001</c:v>
                </c:pt>
                <c:pt idx="9006">
                  <c:v>17.333300000000001</c:v>
                </c:pt>
                <c:pt idx="9007">
                  <c:v>17.333300000000001</c:v>
                </c:pt>
                <c:pt idx="9008">
                  <c:v>17.333300000000001</c:v>
                </c:pt>
                <c:pt idx="9009">
                  <c:v>17.333300000000001</c:v>
                </c:pt>
                <c:pt idx="9010">
                  <c:v>17.333300000000001</c:v>
                </c:pt>
                <c:pt idx="9011">
                  <c:v>17.333300000000001</c:v>
                </c:pt>
                <c:pt idx="9012">
                  <c:v>17.444400000000002</c:v>
                </c:pt>
                <c:pt idx="9013">
                  <c:v>17.444400000000002</c:v>
                </c:pt>
                <c:pt idx="9014">
                  <c:v>17.555599999999998</c:v>
                </c:pt>
                <c:pt idx="9015">
                  <c:v>17.555599999999998</c:v>
                </c:pt>
                <c:pt idx="9016">
                  <c:v>17.555599999999998</c:v>
                </c:pt>
                <c:pt idx="9017">
                  <c:v>17.555599999999998</c:v>
                </c:pt>
                <c:pt idx="9018">
                  <c:v>17.555599999999998</c:v>
                </c:pt>
                <c:pt idx="9019">
                  <c:v>17.666699999999999</c:v>
                </c:pt>
                <c:pt idx="9020">
                  <c:v>17.666699999999999</c:v>
                </c:pt>
                <c:pt idx="9021">
                  <c:v>17.666699999999999</c:v>
                </c:pt>
                <c:pt idx="9022">
                  <c:v>17.777799999999999</c:v>
                </c:pt>
                <c:pt idx="9023">
                  <c:v>17.777799999999999</c:v>
                </c:pt>
                <c:pt idx="9024">
                  <c:v>17.777799999999999</c:v>
                </c:pt>
                <c:pt idx="9025">
                  <c:v>17.777799999999999</c:v>
                </c:pt>
                <c:pt idx="9026">
                  <c:v>17.777799999999999</c:v>
                </c:pt>
                <c:pt idx="9027">
                  <c:v>17.8889</c:v>
                </c:pt>
                <c:pt idx="9028">
                  <c:v>17.8889</c:v>
                </c:pt>
                <c:pt idx="9029">
                  <c:v>17.8889</c:v>
                </c:pt>
                <c:pt idx="9030">
                  <c:v>17.8889</c:v>
                </c:pt>
                <c:pt idx="9031">
                  <c:v>17.8889</c:v>
                </c:pt>
                <c:pt idx="9032">
                  <c:v>17.8889</c:v>
                </c:pt>
                <c:pt idx="9033">
                  <c:v>18</c:v>
                </c:pt>
                <c:pt idx="9034">
                  <c:v>18</c:v>
                </c:pt>
                <c:pt idx="9035">
                  <c:v>18</c:v>
                </c:pt>
                <c:pt idx="9036">
                  <c:v>18</c:v>
                </c:pt>
                <c:pt idx="9037">
                  <c:v>18</c:v>
                </c:pt>
                <c:pt idx="9038">
                  <c:v>18</c:v>
                </c:pt>
                <c:pt idx="9039">
                  <c:v>18</c:v>
                </c:pt>
                <c:pt idx="9040">
                  <c:v>18.1111</c:v>
                </c:pt>
                <c:pt idx="9041">
                  <c:v>18.1111</c:v>
                </c:pt>
                <c:pt idx="9042">
                  <c:v>18.1111</c:v>
                </c:pt>
                <c:pt idx="9043">
                  <c:v>18.1111</c:v>
                </c:pt>
                <c:pt idx="9044">
                  <c:v>18.1111</c:v>
                </c:pt>
                <c:pt idx="9045">
                  <c:v>18.1111</c:v>
                </c:pt>
                <c:pt idx="9046">
                  <c:v>18.222200000000001</c:v>
                </c:pt>
                <c:pt idx="9047">
                  <c:v>18.222200000000001</c:v>
                </c:pt>
                <c:pt idx="9048">
                  <c:v>18.333300000000001</c:v>
                </c:pt>
                <c:pt idx="9049">
                  <c:v>18.333300000000001</c:v>
                </c:pt>
                <c:pt idx="9050">
                  <c:v>18.333300000000001</c:v>
                </c:pt>
                <c:pt idx="9051">
                  <c:v>18.333300000000001</c:v>
                </c:pt>
                <c:pt idx="9052">
                  <c:v>18.333300000000001</c:v>
                </c:pt>
                <c:pt idx="9053">
                  <c:v>18.333300000000001</c:v>
                </c:pt>
                <c:pt idx="9054">
                  <c:v>18.333300000000001</c:v>
                </c:pt>
                <c:pt idx="9055">
                  <c:v>18.333300000000001</c:v>
                </c:pt>
                <c:pt idx="9056">
                  <c:v>18.444400000000002</c:v>
                </c:pt>
                <c:pt idx="9057">
                  <c:v>18.444400000000002</c:v>
                </c:pt>
                <c:pt idx="9058">
                  <c:v>18.555599999999998</c:v>
                </c:pt>
                <c:pt idx="9059">
                  <c:v>18.666699999999999</c:v>
                </c:pt>
                <c:pt idx="9060">
                  <c:v>18.666699999999999</c:v>
                </c:pt>
                <c:pt idx="9061">
                  <c:v>18.666699999999999</c:v>
                </c:pt>
                <c:pt idx="9062">
                  <c:v>18.666699999999999</c:v>
                </c:pt>
                <c:pt idx="9063">
                  <c:v>18.777799999999999</c:v>
                </c:pt>
                <c:pt idx="9064">
                  <c:v>18.777799999999999</c:v>
                </c:pt>
                <c:pt idx="9065">
                  <c:v>18.777799999999999</c:v>
                </c:pt>
                <c:pt idx="9066">
                  <c:v>18.777799999999999</c:v>
                </c:pt>
                <c:pt idx="9067">
                  <c:v>18.777799999999999</c:v>
                </c:pt>
                <c:pt idx="9068">
                  <c:v>18.777799999999999</c:v>
                </c:pt>
                <c:pt idx="9069">
                  <c:v>18.8889</c:v>
                </c:pt>
                <c:pt idx="9070">
                  <c:v>18.8889</c:v>
                </c:pt>
                <c:pt idx="9071">
                  <c:v>18.8889</c:v>
                </c:pt>
                <c:pt idx="9072">
                  <c:v>19</c:v>
                </c:pt>
                <c:pt idx="9073">
                  <c:v>19</c:v>
                </c:pt>
                <c:pt idx="9074">
                  <c:v>19</c:v>
                </c:pt>
                <c:pt idx="9075">
                  <c:v>19</c:v>
                </c:pt>
                <c:pt idx="9076">
                  <c:v>19</c:v>
                </c:pt>
                <c:pt idx="9077">
                  <c:v>19</c:v>
                </c:pt>
                <c:pt idx="9078">
                  <c:v>19</c:v>
                </c:pt>
                <c:pt idx="9079">
                  <c:v>19.1111</c:v>
                </c:pt>
                <c:pt idx="9080">
                  <c:v>19.1111</c:v>
                </c:pt>
                <c:pt idx="9081">
                  <c:v>19.1111</c:v>
                </c:pt>
                <c:pt idx="9082">
                  <c:v>19.1111</c:v>
                </c:pt>
                <c:pt idx="9083">
                  <c:v>19.222200000000001</c:v>
                </c:pt>
                <c:pt idx="9084">
                  <c:v>19.222200000000001</c:v>
                </c:pt>
                <c:pt idx="9085">
                  <c:v>19.222200000000001</c:v>
                </c:pt>
                <c:pt idx="9086">
                  <c:v>19.222200000000001</c:v>
                </c:pt>
                <c:pt idx="9087">
                  <c:v>19.222200000000001</c:v>
                </c:pt>
                <c:pt idx="9088">
                  <c:v>19.222200000000001</c:v>
                </c:pt>
                <c:pt idx="9089">
                  <c:v>19.333300000000001</c:v>
                </c:pt>
                <c:pt idx="9090">
                  <c:v>19.333300000000001</c:v>
                </c:pt>
                <c:pt idx="9091">
                  <c:v>19.333300000000001</c:v>
                </c:pt>
                <c:pt idx="9092">
                  <c:v>19.333300000000001</c:v>
                </c:pt>
                <c:pt idx="9093">
                  <c:v>19.444400000000002</c:v>
                </c:pt>
                <c:pt idx="9094">
                  <c:v>19.444400000000002</c:v>
                </c:pt>
                <c:pt idx="9095">
                  <c:v>19.444400000000002</c:v>
                </c:pt>
                <c:pt idx="9096">
                  <c:v>19.444400000000002</c:v>
                </c:pt>
                <c:pt idx="9097">
                  <c:v>19.444400000000002</c:v>
                </c:pt>
                <c:pt idx="9098">
                  <c:v>19.444400000000002</c:v>
                </c:pt>
                <c:pt idx="9099">
                  <c:v>19.444400000000002</c:v>
                </c:pt>
                <c:pt idx="9100">
                  <c:v>19.555599999999998</c:v>
                </c:pt>
                <c:pt idx="9101">
                  <c:v>19.555599999999998</c:v>
                </c:pt>
                <c:pt idx="9102">
                  <c:v>19.555599999999998</c:v>
                </c:pt>
                <c:pt idx="9103">
                  <c:v>19.555599999999998</c:v>
                </c:pt>
                <c:pt idx="9104">
                  <c:v>19.666699999999999</c:v>
                </c:pt>
                <c:pt idx="9105">
                  <c:v>19.666699999999999</c:v>
                </c:pt>
                <c:pt idx="9106">
                  <c:v>19.666699999999999</c:v>
                </c:pt>
                <c:pt idx="9107">
                  <c:v>19.666699999999999</c:v>
                </c:pt>
                <c:pt idx="9108">
                  <c:v>19.666699999999999</c:v>
                </c:pt>
                <c:pt idx="9109">
                  <c:v>19.666699999999999</c:v>
                </c:pt>
                <c:pt idx="9110">
                  <c:v>19.777799999999999</c:v>
                </c:pt>
                <c:pt idx="9111">
                  <c:v>19.777799999999999</c:v>
                </c:pt>
                <c:pt idx="9112">
                  <c:v>19.8889</c:v>
                </c:pt>
                <c:pt idx="9113">
                  <c:v>19.8889</c:v>
                </c:pt>
                <c:pt idx="9114">
                  <c:v>20</c:v>
                </c:pt>
                <c:pt idx="9115">
                  <c:v>20.1111</c:v>
                </c:pt>
                <c:pt idx="9116">
                  <c:v>20.1111</c:v>
                </c:pt>
                <c:pt idx="9117">
                  <c:v>20.1111</c:v>
                </c:pt>
                <c:pt idx="9118">
                  <c:v>20.1111</c:v>
                </c:pt>
                <c:pt idx="9119">
                  <c:v>20.1111</c:v>
                </c:pt>
                <c:pt idx="9120">
                  <c:v>20.222200000000001</c:v>
                </c:pt>
                <c:pt idx="9121">
                  <c:v>20.222200000000001</c:v>
                </c:pt>
                <c:pt idx="9122">
                  <c:v>20.222200000000001</c:v>
                </c:pt>
                <c:pt idx="9123">
                  <c:v>20.222200000000001</c:v>
                </c:pt>
                <c:pt idx="9124">
                  <c:v>20.222200000000001</c:v>
                </c:pt>
                <c:pt idx="9125">
                  <c:v>20.222200000000001</c:v>
                </c:pt>
                <c:pt idx="9126">
                  <c:v>20.333300000000001</c:v>
                </c:pt>
                <c:pt idx="9127">
                  <c:v>20.333300000000001</c:v>
                </c:pt>
                <c:pt idx="9128">
                  <c:v>20.333300000000001</c:v>
                </c:pt>
                <c:pt idx="9129">
                  <c:v>20.444400000000002</c:v>
                </c:pt>
                <c:pt idx="9130">
                  <c:v>20.444400000000002</c:v>
                </c:pt>
                <c:pt idx="9131">
                  <c:v>20.444400000000002</c:v>
                </c:pt>
                <c:pt idx="9132">
                  <c:v>20.444400000000002</c:v>
                </c:pt>
                <c:pt idx="9133">
                  <c:v>20.555599999999998</c:v>
                </c:pt>
                <c:pt idx="9134">
                  <c:v>20.555599999999998</c:v>
                </c:pt>
                <c:pt idx="9135">
                  <c:v>20.555599999999998</c:v>
                </c:pt>
                <c:pt idx="9136">
                  <c:v>20.555599999999998</c:v>
                </c:pt>
                <c:pt idx="9137">
                  <c:v>20.666699999999999</c:v>
                </c:pt>
                <c:pt idx="9138">
                  <c:v>20.666699999999999</c:v>
                </c:pt>
                <c:pt idx="9139">
                  <c:v>20.666699999999999</c:v>
                </c:pt>
                <c:pt idx="9140">
                  <c:v>20.666699999999999</c:v>
                </c:pt>
                <c:pt idx="9141">
                  <c:v>20.666699999999999</c:v>
                </c:pt>
                <c:pt idx="9142">
                  <c:v>20.666699999999999</c:v>
                </c:pt>
                <c:pt idx="9143">
                  <c:v>20.666699999999999</c:v>
                </c:pt>
                <c:pt idx="9144">
                  <c:v>20.777799999999999</c:v>
                </c:pt>
                <c:pt idx="9145">
                  <c:v>20.777799999999999</c:v>
                </c:pt>
                <c:pt idx="9146">
                  <c:v>20.777799999999999</c:v>
                </c:pt>
                <c:pt idx="9147">
                  <c:v>20.777799999999999</c:v>
                </c:pt>
                <c:pt idx="9148">
                  <c:v>20.777799999999999</c:v>
                </c:pt>
                <c:pt idx="9149">
                  <c:v>20.777799999999999</c:v>
                </c:pt>
                <c:pt idx="9150">
                  <c:v>20.777799999999999</c:v>
                </c:pt>
                <c:pt idx="9151">
                  <c:v>20.8889</c:v>
                </c:pt>
                <c:pt idx="9152">
                  <c:v>20.8889</c:v>
                </c:pt>
                <c:pt idx="9153">
                  <c:v>20.8889</c:v>
                </c:pt>
                <c:pt idx="9154">
                  <c:v>20.8889</c:v>
                </c:pt>
                <c:pt idx="9155">
                  <c:v>21</c:v>
                </c:pt>
                <c:pt idx="9156">
                  <c:v>21</c:v>
                </c:pt>
                <c:pt idx="9157">
                  <c:v>21</c:v>
                </c:pt>
                <c:pt idx="9158">
                  <c:v>21.1111</c:v>
                </c:pt>
                <c:pt idx="9159">
                  <c:v>21.1111</c:v>
                </c:pt>
                <c:pt idx="9160">
                  <c:v>21.1111</c:v>
                </c:pt>
                <c:pt idx="9161">
                  <c:v>21.222200000000001</c:v>
                </c:pt>
                <c:pt idx="9162">
                  <c:v>21.222200000000001</c:v>
                </c:pt>
                <c:pt idx="9163">
                  <c:v>21.222200000000001</c:v>
                </c:pt>
                <c:pt idx="9164">
                  <c:v>21.222200000000001</c:v>
                </c:pt>
                <c:pt idx="9165">
                  <c:v>21.333300000000001</c:v>
                </c:pt>
                <c:pt idx="9166">
                  <c:v>21.333300000000001</c:v>
                </c:pt>
                <c:pt idx="9167">
                  <c:v>21.333300000000001</c:v>
                </c:pt>
                <c:pt idx="9168">
                  <c:v>21.333300000000001</c:v>
                </c:pt>
                <c:pt idx="9169">
                  <c:v>21.333300000000001</c:v>
                </c:pt>
                <c:pt idx="9170">
                  <c:v>21.333300000000001</c:v>
                </c:pt>
                <c:pt idx="9171">
                  <c:v>21.444400000000002</c:v>
                </c:pt>
                <c:pt idx="9172">
                  <c:v>21.444400000000002</c:v>
                </c:pt>
                <c:pt idx="9173">
                  <c:v>21.444400000000002</c:v>
                </c:pt>
                <c:pt idx="9174">
                  <c:v>21.444400000000002</c:v>
                </c:pt>
                <c:pt idx="9175">
                  <c:v>21.444400000000002</c:v>
                </c:pt>
                <c:pt idx="9176">
                  <c:v>21.555599999999998</c:v>
                </c:pt>
                <c:pt idx="9177">
                  <c:v>21.555599999999998</c:v>
                </c:pt>
                <c:pt idx="9178">
                  <c:v>21.555599999999998</c:v>
                </c:pt>
                <c:pt idx="9179">
                  <c:v>21.555599999999998</c:v>
                </c:pt>
                <c:pt idx="9180">
                  <c:v>21.666699999999999</c:v>
                </c:pt>
                <c:pt idx="9181">
                  <c:v>21.666699999999999</c:v>
                </c:pt>
                <c:pt idx="9182">
                  <c:v>21.666699999999999</c:v>
                </c:pt>
                <c:pt idx="9183">
                  <c:v>21.666699999999999</c:v>
                </c:pt>
                <c:pt idx="9184">
                  <c:v>21.777799999999999</c:v>
                </c:pt>
                <c:pt idx="9185">
                  <c:v>21.777799999999999</c:v>
                </c:pt>
                <c:pt idx="9186">
                  <c:v>21.777799999999999</c:v>
                </c:pt>
                <c:pt idx="9187">
                  <c:v>21.777799999999999</c:v>
                </c:pt>
                <c:pt idx="9188">
                  <c:v>21.777799999999999</c:v>
                </c:pt>
                <c:pt idx="9189">
                  <c:v>21.777799999999999</c:v>
                </c:pt>
                <c:pt idx="9190">
                  <c:v>21.777799999999999</c:v>
                </c:pt>
                <c:pt idx="9191">
                  <c:v>21.777799999999999</c:v>
                </c:pt>
                <c:pt idx="9192">
                  <c:v>21.8889</c:v>
                </c:pt>
                <c:pt idx="9193">
                  <c:v>21.8889</c:v>
                </c:pt>
                <c:pt idx="9194">
                  <c:v>21.8889</c:v>
                </c:pt>
                <c:pt idx="9195">
                  <c:v>22</c:v>
                </c:pt>
                <c:pt idx="9196">
                  <c:v>22</c:v>
                </c:pt>
                <c:pt idx="9197">
                  <c:v>22</c:v>
                </c:pt>
                <c:pt idx="9198">
                  <c:v>22</c:v>
                </c:pt>
                <c:pt idx="9199">
                  <c:v>22</c:v>
                </c:pt>
                <c:pt idx="9200">
                  <c:v>22.1111</c:v>
                </c:pt>
                <c:pt idx="9201">
                  <c:v>22.1111</c:v>
                </c:pt>
                <c:pt idx="9202">
                  <c:v>22.1111</c:v>
                </c:pt>
                <c:pt idx="9203">
                  <c:v>22.1111</c:v>
                </c:pt>
                <c:pt idx="9204">
                  <c:v>22.1111</c:v>
                </c:pt>
                <c:pt idx="9205">
                  <c:v>22.1111</c:v>
                </c:pt>
                <c:pt idx="9206">
                  <c:v>22.1111</c:v>
                </c:pt>
                <c:pt idx="9207">
                  <c:v>22.222200000000001</c:v>
                </c:pt>
                <c:pt idx="9208">
                  <c:v>22.222200000000001</c:v>
                </c:pt>
                <c:pt idx="9209">
                  <c:v>22.222200000000001</c:v>
                </c:pt>
                <c:pt idx="9210">
                  <c:v>22.333300000000001</c:v>
                </c:pt>
                <c:pt idx="9211">
                  <c:v>22.333300000000001</c:v>
                </c:pt>
                <c:pt idx="9212">
                  <c:v>22.333300000000001</c:v>
                </c:pt>
                <c:pt idx="9213">
                  <c:v>22.333300000000001</c:v>
                </c:pt>
                <c:pt idx="9214">
                  <c:v>22.333300000000001</c:v>
                </c:pt>
                <c:pt idx="9215">
                  <c:v>22.444400000000002</c:v>
                </c:pt>
                <c:pt idx="9216">
                  <c:v>22.444400000000002</c:v>
                </c:pt>
                <c:pt idx="9217">
                  <c:v>22.444400000000002</c:v>
                </c:pt>
                <c:pt idx="9218">
                  <c:v>22.444400000000002</c:v>
                </c:pt>
                <c:pt idx="9219">
                  <c:v>22.555599999999998</c:v>
                </c:pt>
                <c:pt idx="9220">
                  <c:v>22.666699999999999</c:v>
                </c:pt>
                <c:pt idx="9221">
                  <c:v>22.666699999999999</c:v>
                </c:pt>
                <c:pt idx="9222">
                  <c:v>22.666699999999999</c:v>
                </c:pt>
                <c:pt idx="9223">
                  <c:v>22.777799999999999</c:v>
                </c:pt>
                <c:pt idx="9224">
                  <c:v>22.777799999999999</c:v>
                </c:pt>
                <c:pt idx="9225">
                  <c:v>22.8889</c:v>
                </c:pt>
                <c:pt idx="9226">
                  <c:v>22.8889</c:v>
                </c:pt>
                <c:pt idx="9227">
                  <c:v>22.8889</c:v>
                </c:pt>
                <c:pt idx="9228">
                  <c:v>23</c:v>
                </c:pt>
                <c:pt idx="9229">
                  <c:v>23</c:v>
                </c:pt>
                <c:pt idx="9230">
                  <c:v>23</c:v>
                </c:pt>
                <c:pt idx="9231">
                  <c:v>23</c:v>
                </c:pt>
                <c:pt idx="9232">
                  <c:v>23.1111</c:v>
                </c:pt>
                <c:pt idx="9233">
                  <c:v>23.1111</c:v>
                </c:pt>
                <c:pt idx="9234">
                  <c:v>23.222200000000001</c:v>
                </c:pt>
                <c:pt idx="9235">
                  <c:v>23.222200000000001</c:v>
                </c:pt>
                <c:pt idx="9236">
                  <c:v>23.222200000000001</c:v>
                </c:pt>
                <c:pt idx="9237">
                  <c:v>23.222200000000001</c:v>
                </c:pt>
                <c:pt idx="9238">
                  <c:v>23.222200000000001</c:v>
                </c:pt>
                <c:pt idx="9239">
                  <c:v>23.333300000000001</c:v>
                </c:pt>
                <c:pt idx="9240">
                  <c:v>23.333300000000001</c:v>
                </c:pt>
                <c:pt idx="9241">
                  <c:v>23.333300000000001</c:v>
                </c:pt>
                <c:pt idx="9242">
                  <c:v>23.333300000000001</c:v>
                </c:pt>
                <c:pt idx="9243">
                  <c:v>23.444400000000002</c:v>
                </c:pt>
                <c:pt idx="9244">
                  <c:v>23.444400000000002</c:v>
                </c:pt>
                <c:pt idx="9245">
                  <c:v>23.444400000000002</c:v>
                </c:pt>
                <c:pt idx="9246">
                  <c:v>23.444400000000002</c:v>
                </c:pt>
                <c:pt idx="9247">
                  <c:v>23.444400000000002</c:v>
                </c:pt>
                <c:pt idx="9248">
                  <c:v>23.444400000000002</c:v>
                </c:pt>
                <c:pt idx="9249">
                  <c:v>23.444400000000002</c:v>
                </c:pt>
                <c:pt idx="9250">
                  <c:v>23.444400000000002</c:v>
                </c:pt>
                <c:pt idx="9251">
                  <c:v>23.444400000000002</c:v>
                </c:pt>
                <c:pt idx="9252">
                  <c:v>23.555599999999998</c:v>
                </c:pt>
                <c:pt idx="9253">
                  <c:v>23.555599999999998</c:v>
                </c:pt>
                <c:pt idx="9254">
                  <c:v>23.555599999999998</c:v>
                </c:pt>
                <c:pt idx="9255">
                  <c:v>23.666699999999999</c:v>
                </c:pt>
                <c:pt idx="9256">
                  <c:v>23.666699999999999</c:v>
                </c:pt>
                <c:pt idx="9257">
                  <c:v>23.666699999999999</c:v>
                </c:pt>
                <c:pt idx="9258">
                  <c:v>23.666699999999999</c:v>
                </c:pt>
                <c:pt idx="9259">
                  <c:v>23.777799999999999</c:v>
                </c:pt>
                <c:pt idx="9260">
                  <c:v>23.777799999999999</c:v>
                </c:pt>
                <c:pt idx="9261">
                  <c:v>23.777799999999999</c:v>
                </c:pt>
                <c:pt idx="9262">
                  <c:v>23.8889</c:v>
                </c:pt>
                <c:pt idx="9263">
                  <c:v>24</c:v>
                </c:pt>
                <c:pt idx="9264">
                  <c:v>24</c:v>
                </c:pt>
                <c:pt idx="9265">
                  <c:v>24</c:v>
                </c:pt>
                <c:pt idx="9266">
                  <c:v>24</c:v>
                </c:pt>
                <c:pt idx="9267">
                  <c:v>24</c:v>
                </c:pt>
                <c:pt idx="9268">
                  <c:v>24</c:v>
                </c:pt>
                <c:pt idx="9269">
                  <c:v>24.1111</c:v>
                </c:pt>
                <c:pt idx="9270">
                  <c:v>24.1111</c:v>
                </c:pt>
                <c:pt idx="9271">
                  <c:v>24.1111</c:v>
                </c:pt>
                <c:pt idx="9272">
                  <c:v>24.222200000000001</c:v>
                </c:pt>
                <c:pt idx="9273">
                  <c:v>24.222200000000001</c:v>
                </c:pt>
                <c:pt idx="9274">
                  <c:v>24.222200000000001</c:v>
                </c:pt>
                <c:pt idx="9275">
                  <c:v>24.222200000000001</c:v>
                </c:pt>
                <c:pt idx="9276">
                  <c:v>24.222200000000001</c:v>
                </c:pt>
                <c:pt idx="9277">
                  <c:v>24.333300000000001</c:v>
                </c:pt>
                <c:pt idx="9278">
                  <c:v>24.333300000000001</c:v>
                </c:pt>
                <c:pt idx="9279">
                  <c:v>24.333300000000001</c:v>
                </c:pt>
                <c:pt idx="9280">
                  <c:v>24.333300000000001</c:v>
                </c:pt>
                <c:pt idx="9281">
                  <c:v>24.444400000000002</c:v>
                </c:pt>
                <c:pt idx="9282">
                  <c:v>24.444400000000002</c:v>
                </c:pt>
                <c:pt idx="9283">
                  <c:v>24.555599999999998</c:v>
                </c:pt>
                <c:pt idx="9284">
                  <c:v>24.555599999999998</c:v>
                </c:pt>
                <c:pt idx="9285">
                  <c:v>24.555599999999998</c:v>
                </c:pt>
                <c:pt idx="9286">
                  <c:v>24.555599999999998</c:v>
                </c:pt>
                <c:pt idx="9287">
                  <c:v>24.555599999999998</c:v>
                </c:pt>
                <c:pt idx="9288">
                  <c:v>24.666699999999999</c:v>
                </c:pt>
                <c:pt idx="9289">
                  <c:v>24.777799999999999</c:v>
                </c:pt>
                <c:pt idx="9290">
                  <c:v>24.777799999999999</c:v>
                </c:pt>
                <c:pt idx="9291">
                  <c:v>24.777799999999999</c:v>
                </c:pt>
                <c:pt idx="9292">
                  <c:v>24.777799999999999</c:v>
                </c:pt>
                <c:pt idx="9293">
                  <c:v>24.777799999999999</c:v>
                </c:pt>
                <c:pt idx="9294">
                  <c:v>24.777799999999999</c:v>
                </c:pt>
                <c:pt idx="9295">
                  <c:v>24.777799999999999</c:v>
                </c:pt>
                <c:pt idx="9296">
                  <c:v>24.8889</c:v>
                </c:pt>
                <c:pt idx="9297">
                  <c:v>24.8889</c:v>
                </c:pt>
                <c:pt idx="9298">
                  <c:v>25</c:v>
                </c:pt>
                <c:pt idx="9299">
                  <c:v>25</c:v>
                </c:pt>
                <c:pt idx="9300">
                  <c:v>25</c:v>
                </c:pt>
                <c:pt idx="9301">
                  <c:v>25.1111</c:v>
                </c:pt>
                <c:pt idx="9302">
                  <c:v>25.1111</c:v>
                </c:pt>
                <c:pt idx="9303">
                  <c:v>25.1111</c:v>
                </c:pt>
                <c:pt idx="9304">
                  <c:v>25.1111</c:v>
                </c:pt>
                <c:pt idx="9305">
                  <c:v>25.222200000000001</c:v>
                </c:pt>
                <c:pt idx="9306">
                  <c:v>25.222200000000001</c:v>
                </c:pt>
                <c:pt idx="9307">
                  <c:v>25.333300000000001</c:v>
                </c:pt>
                <c:pt idx="9308">
                  <c:v>25.333300000000001</c:v>
                </c:pt>
                <c:pt idx="9309">
                  <c:v>25.444400000000002</c:v>
                </c:pt>
                <c:pt idx="9310">
                  <c:v>25.444400000000002</c:v>
                </c:pt>
                <c:pt idx="9311">
                  <c:v>25.444400000000002</c:v>
                </c:pt>
                <c:pt idx="9312">
                  <c:v>25.444400000000002</c:v>
                </c:pt>
                <c:pt idx="9313">
                  <c:v>25.444400000000002</c:v>
                </c:pt>
                <c:pt idx="9314">
                  <c:v>25.555599999999998</c:v>
                </c:pt>
                <c:pt idx="9315">
                  <c:v>25.555599999999998</c:v>
                </c:pt>
                <c:pt idx="9316">
                  <c:v>25.555599999999998</c:v>
                </c:pt>
                <c:pt idx="9317">
                  <c:v>25.555599999999998</c:v>
                </c:pt>
                <c:pt idx="9318">
                  <c:v>25.555599999999998</c:v>
                </c:pt>
                <c:pt idx="9319">
                  <c:v>25.555599999999998</c:v>
                </c:pt>
                <c:pt idx="9320">
                  <c:v>25.666699999999999</c:v>
                </c:pt>
                <c:pt idx="9321">
                  <c:v>25.666699999999999</c:v>
                </c:pt>
                <c:pt idx="9322">
                  <c:v>25.666699999999999</c:v>
                </c:pt>
                <c:pt idx="9323">
                  <c:v>25.666699999999999</c:v>
                </c:pt>
                <c:pt idx="9324">
                  <c:v>25.777799999999999</c:v>
                </c:pt>
                <c:pt idx="9325">
                  <c:v>25.777799999999999</c:v>
                </c:pt>
                <c:pt idx="9326">
                  <c:v>25.777799999999999</c:v>
                </c:pt>
                <c:pt idx="9327">
                  <c:v>25.8889</c:v>
                </c:pt>
                <c:pt idx="9328">
                  <c:v>25.8889</c:v>
                </c:pt>
                <c:pt idx="9329">
                  <c:v>25.8889</c:v>
                </c:pt>
                <c:pt idx="9330">
                  <c:v>25.8889</c:v>
                </c:pt>
                <c:pt idx="9331">
                  <c:v>26</c:v>
                </c:pt>
                <c:pt idx="9332">
                  <c:v>26.1111</c:v>
                </c:pt>
                <c:pt idx="9333">
                  <c:v>26.1111</c:v>
                </c:pt>
                <c:pt idx="9334">
                  <c:v>26.1111</c:v>
                </c:pt>
                <c:pt idx="9335">
                  <c:v>26.222200000000001</c:v>
                </c:pt>
                <c:pt idx="9336">
                  <c:v>26.222200000000001</c:v>
                </c:pt>
                <c:pt idx="9337">
                  <c:v>26.222200000000001</c:v>
                </c:pt>
                <c:pt idx="9338">
                  <c:v>26.222200000000001</c:v>
                </c:pt>
                <c:pt idx="9339">
                  <c:v>26.222200000000001</c:v>
                </c:pt>
                <c:pt idx="9340">
                  <c:v>26.333300000000001</c:v>
                </c:pt>
                <c:pt idx="9341">
                  <c:v>26.444400000000002</c:v>
                </c:pt>
                <c:pt idx="9342">
                  <c:v>26.444400000000002</c:v>
                </c:pt>
                <c:pt idx="9343">
                  <c:v>26.444400000000002</c:v>
                </c:pt>
                <c:pt idx="9344">
                  <c:v>26.555599999999998</c:v>
                </c:pt>
                <c:pt idx="9345">
                  <c:v>26.555599999999998</c:v>
                </c:pt>
                <c:pt idx="9346">
                  <c:v>26.555599999999998</c:v>
                </c:pt>
                <c:pt idx="9347">
                  <c:v>26.555599999999998</c:v>
                </c:pt>
                <c:pt idx="9348">
                  <c:v>26.555599999999998</c:v>
                </c:pt>
                <c:pt idx="9349">
                  <c:v>26.666699999999999</c:v>
                </c:pt>
                <c:pt idx="9350">
                  <c:v>26.666699999999999</c:v>
                </c:pt>
                <c:pt idx="9351">
                  <c:v>26.666699999999999</c:v>
                </c:pt>
                <c:pt idx="9352">
                  <c:v>26.777799999999999</c:v>
                </c:pt>
                <c:pt idx="9353">
                  <c:v>26.777799999999999</c:v>
                </c:pt>
                <c:pt idx="9354">
                  <c:v>26.777799999999999</c:v>
                </c:pt>
                <c:pt idx="9355">
                  <c:v>26.777799999999999</c:v>
                </c:pt>
                <c:pt idx="9356">
                  <c:v>26.777799999999999</c:v>
                </c:pt>
                <c:pt idx="9357">
                  <c:v>26.8889</c:v>
                </c:pt>
                <c:pt idx="9358">
                  <c:v>26.8889</c:v>
                </c:pt>
                <c:pt idx="9359">
                  <c:v>26.8889</c:v>
                </c:pt>
                <c:pt idx="9360">
                  <c:v>26.8889</c:v>
                </c:pt>
                <c:pt idx="9361">
                  <c:v>27</c:v>
                </c:pt>
                <c:pt idx="9362">
                  <c:v>27</c:v>
                </c:pt>
                <c:pt idx="9363">
                  <c:v>27.1111</c:v>
                </c:pt>
                <c:pt idx="9364">
                  <c:v>27.1111</c:v>
                </c:pt>
                <c:pt idx="9365">
                  <c:v>27.222200000000001</c:v>
                </c:pt>
                <c:pt idx="9366">
                  <c:v>27.222200000000001</c:v>
                </c:pt>
                <c:pt idx="9367">
                  <c:v>27.222200000000001</c:v>
                </c:pt>
                <c:pt idx="9368">
                  <c:v>27.222200000000001</c:v>
                </c:pt>
                <c:pt idx="9369">
                  <c:v>27.333300000000001</c:v>
                </c:pt>
                <c:pt idx="9370">
                  <c:v>27.333300000000001</c:v>
                </c:pt>
                <c:pt idx="9371">
                  <c:v>27.333300000000001</c:v>
                </c:pt>
                <c:pt idx="9372">
                  <c:v>27.444400000000002</c:v>
                </c:pt>
                <c:pt idx="9373">
                  <c:v>27.444400000000002</c:v>
                </c:pt>
                <c:pt idx="9374">
                  <c:v>27.444400000000002</c:v>
                </c:pt>
                <c:pt idx="9375">
                  <c:v>27.444400000000002</c:v>
                </c:pt>
                <c:pt idx="9376">
                  <c:v>27.555599999999998</c:v>
                </c:pt>
                <c:pt idx="9377">
                  <c:v>27.555599999999998</c:v>
                </c:pt>
                <c:pt idx="9378">
                  <c:v>27.555599999999998</c:v>
                </c:pt>
                <c:pt idx="9379">
                  <c:v>27.666699999999999</c:v>
                </c:pt>
                <c:pt idx="9380">
                  <c:v>27.777799999999999</c:v>
                </c:pt>
                <c:pt idx="9381">
                  <c:v>27.777799999999999</c:v>
                </c:pt>
                <c:pt idx="9382">
                  <c:v>27.777799999999999</c:v>
                </c:pt>
                <c:pt idx="9383">
                  <c:v>27.777799999999999</c:v>
                </c:pt>
                <c:pt idx="9384">
                  <c:v>27.777799999999999</c:v>
                </c:pt>
                <c:pt idx="9385">
                  <c:v>27.777799999999999</c:v>
                </c:pt>
                <c:pt idx="9386">
                  <c:v>27.777799999999999</c:v>
                </c:pt>
                <c:pt idx="9387">
                  <c:v>27.777799999999999</c:v>
                </c:pt>
                <c:pt idx="9388">
                  <c:v>27.8889</c:v>
                </c:pt>
                <c:pt idx="9389">
                  <c:v>27.8889</c:v>
                </c:pt>
                <c:pt idx="9390">
                  <c:v>27.8889</c:v>
                </c:pt>
                <c:pt idx="9391">
                  <c:v>27.8889</c:v>
                </c:pt>
                <c:pt idx="9392">
                  <c:v>28</c:v>
                </c:pt>
                <c:pt idx="9393">
                  <c:v>28.1111</c:v>
                </c:pt>
                <c:pt idx="9394">
                  <c:v>28.222200000000001</c:v>
                </c:pt>
                <c:pt idx="9395">
                  <c:v>28.333300000000001</c:v>
                </c:pt>
                <c:pt idx="9396">
                  <c:v>28.333300000000001</c:v>
                </c:pt>
                <c:pt idx="9397">
                  <c:v>28.333300000000001</c:v>
                </c:pt>
                <c:pt idx="9398">
                  <c:v>28.333300000000001</c:v>
                </c:pt>
                <c:pt idx="9399">
                  <c:v>28.444400000000002</c:v>
                </c:pt>
                <c:pt idx="9400">
                  <c:v>28.444400000000002</c:v>
                </c:pt>
                <c:pt idx="9401">
                  <c:v>28.555599999999998</c:v>
                </c:pt>
                <c:pt idx="9402">
                  <c:v>28.555599999999998</c:v>
                </c:pt>
                <c:pt idx="9403">
                  <c:v>28.555599999999998</c:v>
                </c:pt>
                <c:pt idx="9404">
                  <c:v>28.666699999999999</c:v>
                </c:pt>
                <c:pt idx="9405">
                  <c:v>28.666699999999999</c:v>
                </c:pt>
                <c:pt idx="9406">
                  <c:v>28.666699999999999</c:v>
                </c:pt>
                <c:pt idx="9407">
                  <c:v>28.777799999999999</c:v>
                </c:pt>
                <c:pt idx="9408">
                  <c:v>28.777799999999999</c:v>
                </c:pt>
                <c:pt idx="9409">
                  <c:v>28.8889</c:v>
                </c:pt>
                <c:pt idx="9410">
                  <c:v>28.8889</c:v>
                </c:pt>
                <c:pt idx="9411">
                  <c:v>28.8889</c:v>
                </c:pt>
                <c:pt idx="9412">
                  <c:v>29</c:v>
                </c:pt>
                <c:pt idx="9413">
                  <c:v>29</c:v>
                </c:pt>
                <c:pt idx="9414">
                  <c:v>29.1111</c:v>
                </c:pt>
                <c:pt idx="9415">
                  <c:v>29.1111</c:v>
                </c:pt>
                <c:pt idx="9416">
                  <c:v>29.1111</c:v>
                </c:pt>
                <c:pt idx="9417">
                  <c:v>29.1111</c:v>
                </c:pt>
                <c:pt idx="9418">
                  <c:v>29.222200000000001</c:v>
                </c:pt>
                <c:pt idx="9419">
                  <c:v>29.222200000000001</c:v>
                </c:pt>
                <c:pt idx="9420">
                  <c:v>29.333300000000001</c:v>
                </c:pt>
                <c:pt idx="9421">
                  <c:v>29.333300000000001</c:v>
                </c:pt>
                <c:pt idx="9422">
                  <c:v>29.333300000000001</c:v>
                </c:pt>
                <c:pt idx="9423">
                  <c:v>29.333300000000001</c:v>
                </c:pt>
                <c:pt idx="9424">
                  <c:v>29.333300000000001</c:v>
                </c:pt>
                <c:pt idx="9425">
                  <c:v>29.444400000000002</c:v>
                </c:pt>
                <c:pt idx="9426">
                  <c:v>29.444400000000002</c:v>
                </c:pt>
                <c:pt idx="9427">
                  <c:v>29.444400000000002</c:v>
                </c:pt>
                <c:pt idx="9428">
                  <c:v>29.555599999999998</c:v>
                </c:pt>
                <c:pt idx="9429">
                  <c:v>29.555599999999998</c:v>
                </c:pt>
                <c:pt idx="9430">
                  <c:v>29.555599999999998</c:v>
                </c:pt>
                <c:pt idx="9431">
                  <c:v>29.555599999999998</c:v>
                </c:pt>
                <c:pt idx="9432">
                  <c:v>29.666699999999999</c:v>
                </c:pt>
                <c:pt idx="9433">
                  <c:v>29.666699999999999</c:v>
                </c:pt>
                <c:pt idx="9434">
                  <c:v>29.666699999999999</c:v>
                </c:pt>
                <c:pt idx="9435">
                  <c:v>29.666699999999999</c:v>
                </c:pt>
                <c:pt idx="9436">
                  <c:v>29.777799999999999</c:v>
                </c:pt>
                <c:pt idx="9437">
                  <c:v>29.8889</c:v>
                </c:pt>
                <c:pt idx="9438">
                  <c:v>30</c:v>
                </c:pt>
                <c:pt idx="9439">
                  <c:v>30</c:v>
                </c:pt>
                <c:pt idx="9440">
                  <c:v>30</c:v>
                </c:pt>
                <c:pt idx="9441">
                  <c:v>30.1111</c:v>
                </c:pt>
                <c:pt idx="9442">
                  <c:v>30.222200000000001</c:v>
                </c:pt>
                <c:pt idx="9443">
                  <c:v>30.222200000000001</c:v>
                </c:pt>
                <c:pt idx="9444">
                  <c:v>30.222200000000001</c:v>
                </c:pt>
                <c:pt idx="9445">
                  <c:v>30.333300000000001</c:v>
                </c:pt>
                <c:pt idx="9446">
                  <c:v>30.333300000000001</c:v>
                </c:pt>
                <c:pt idx="9447">
                  <c:v>30.333300000000001</c:v>
                </c:pt>
                <c:pt idx="9448">
                  <c:v>30.333300000000001</c:v>
                </c:pt>
                <c:pt idx="9449">
                  <c:v>30.444400000000002</c:v>
                </c:pt>
                <c:pt idx="9450">
                  <c:v>30.444400000000002</c:v>
                </c:pt>
                <c:pt idx="9451">
                  <c:v>30.444400000000002</c:v>
                </c:pt>
                <c:pt idx="9452">
                  <c:v>30.666699999999999</c:v>
                </c:pt>
                <c:pt idx="9453">
                  <c:v>30.666699999999999</c:v>
                </c:pt>
                <c:pt idx="9454">
                  <c:v>30.666699999999999</c:v>
                </c:pt>
                <c:pt idx="9455">
                  <c:v>30.666699999999999</c:v>
                </c:pt>
                <c:pt idx="9456">
                  <c:v>30.777799999999999</c:v>
                </c:pt>
                <c:pt idx="9457">
                  <c:v>30.777799999999999</c:v>
                </c:pt>
                <c:pt idx="9458">
                  <c:v>30.777799999999999</c:v>
                </c:pt>
                <c:pt idx="9459">
                  <c:v>30.8889</c:v>
                </c:pt>
                <c:pt idx="9460">
                  <c:v>30.8889</c:v>
                </c:pt>
                <c:pt idx="9461">
                  <c:v>31</c:v>
                </c:pt>
                <c:pt idx="9462">
                  <c:v>31</c:v>
                </c:pt>
                <c:pt idx="9463">
                  <c:v>31</c:v>
                </c:pt>
                <c:pt idx="9464">
                  <c:v>31</c:v>
                </c:pt>
                <c:pt idx="9465">
                  <c:v>31</c:v>
                </c:pt>
                <c:pt idx="9466">
                  <c:v>31.1111</c:v>
                </c:pt>
                <c:pt idx="9467">
                  <c:v>31.222200000000001</c:v>
                </c:pt>
                <c:pt idx="9468">
                  <c:v>31.333300000000001</c:v>
                </c:pt>
                <c:pt idx="9469">
                  <c:v>31.333300000000001</c:v>
                </c:pt>
                <c:pt idx="9470">
                  <c:v>31.333300000000001</c:v>
                </c:pt>
                <c:pt idx="9471">
                  <c:v>31.333300000000001</c:v>
                </c:pt>
                <c:pt idx="9472">
                  <c:v>31.333300000000001</c:v>
                </c:pt>
                <c:pt idx="9473">
                  <c:v>31.333300000000001</c:v>
                </c:pt>
                <c:pt idx="9474">
                  <c:v>31.333300000000001</c:v>
                </c:pt>
                <c:pt idx="9475">
                  <c:v>31.444400000000002</c:v>
                </c:pt>
                <c:pt idx="9476">
                  <c:v>31.555599999999998</c:v>
                </c:pt>
                <c:pt idx="9477">
                  <c:v>31.555599999999998</c:v>
                </c:pt>
                <c:pt idx="9478">
                  <c:v>31.555599999999998</c:v>
                </c:pt>
                <c:pt idx="9479">
                  <c:v>31.555599999999998</c:v>
                </c:pt>
                <c:pt idx="9480">
                  <c:v>31.555599999999998</c:v>
                </c:pt>
                <c:pt idx="9481">
                  <c:v>31.555599999999998</c:v>
                </c:pt>
                <c:pt idx="9482">
                  <c:v>31.666699999999999</c:v>
                </c:pt>
                <c:pt idx="9483">
                  <c:v>31.666699999999999</c:v>
                </c:pt>
                <c:pt idx="9484">
                  <c:v>31.8889</c:v>
                </c:pt>
                <c:pt idx="9485">
                  <c:v>31.8889</c:v>
                </c:pt>
                <c:pt idx="9486">
                  <c:v>32</c:v>
                </c:pt>
                <c:pt idx="9487">
                  <c:v>32</c:v>
                </c:pt>
                <c:pt idx="9488">
                  <c:v>32</c:v>
                </c:pt>
                <c:pt idx="9489">
                  <c:v>32.1111</c:v>
                </c:pt>
                <c:pt idx="9490">
                  <c:v>32.1111</c:v>
                </c:pt>
                <c:pt idx="9491">
                  <c:v>32.1111</c:v>
                </c:pt>
                <c:pt idx="9492">
                  <c:v>32.222200000000001</c:v>
                </c:pt>
                <c:pt idx="9493">
                  <c:v>32.222200000000001</c:v>
                </c:pt>
                <c:pt idx="9494">
                  <c:v>32.222200000000001</c:v>
                </c:pt>
                <c:pt idx="9495">
                  <c:v>32.222200000000001</c:v>
                </c:pt>
                <c:pt idx="9496">
                  <c:v>32.222200000000001</c:v>
                </c:pt>
                <c:pt idx="9497">
                  <c:v>32.222200000000001</c:v>
                </c:pt>
                <c:pt idx="9498">
                  <c:v>32.222200000000001</c:v>
                </c:pt>
                <c:pt idx="9499">
                  <c:v>32.333300000000001</c:v>
                </c:pt>
                <c:pt idx="9500">
                  <c:v>32.333300000000001</c:v>
                </c:pt>
                <c:pt idx="9501">
                  <c:v>32.444400000000002</c:v>
                </c:pt>
                <c:pt idx="9502">
                  <c:v>32.444400000000002</c:v>
                </c:pt>
                <c:pt idx="9503">
                  <c:v>32.444400000000002</c:v>
                </c:pt>
                <c:pt idx="9504">
                  <c:v>32.444400000000002</c:v>
                </c:pt>
                <c:pt idx="9505">
                  <c:v>32.555599999999998</c:v>
                </c:pt>
                <c:pt idx="9506">
                  <c:v>32.666699999999999</c:v>
                </c:pt>
                <c:pt idx="9507">
                  <c:v>32.666699999999999</c:v>
                </c:pt>
                <c:pt idx="9508">
                  <c:v>32.8889</c:v>
                </c:pt>
                <c:pt idx="9509">
                  <c:v>33</c:v>
                </c:pt>
                <c:pt idx="9510">
                  <c:v>33</c:v>
                </c:pt>
                <c:pt idx="9511">
                  <c:v>33.1111</c:v>
                </c:pt>
                <c:pt idx="9512">
                  <c:v>33.1111</c:v>
                </c:pt>
                <c:pt idx="9513">
                  <c:v>33.1111</c:v>
                </c:pt>
                <c:pt idx="9514">
                  <c:v>33.222200000000001</c:v>
                </c:pt>
                <c:pt idx="9515">
                  <c:v>33.222200000000001</c:v>
                </c:pt>
                <c:pt idx="9516">
                  <c:v>33.333300000000001</c:v>
                </c:pt>
                <c:pt idx="9517">
                  <c:v>33.333300000000001</c:v>
                </c:pt>
                <c:pt idx="9518">
                  <c:v>33.444400000000002</c:v>
                </c:pt>
                <c:pt idx="9519">
                  <c:v>33.555599999999998</c:v>
                </c:pt>
                <c:pt idx="9520">
                  <c:v>33.555599999999998</c:v>
                </c:pt>
                <c:pt idx="9521">
                  <c:v>33.555599999999998</c:v>
                </c:pt>
                <c:pt idx="9522">
                  <c:v>33.555599999999998</c:v>
                </c:pt>
                <c:pt idx="9523">
                  <c:v>33.666699999999999</c:v>
                </c:pt>
                <c:pt idx="9524">
                  <c:v>33.777799999999999</c:v>
                </c:pt>
                <c:pt idx="9525">
                  <c:v>33.777799999999999</c:v>
                </c:pt>
                <c:pt idx="9526">
                  <c:v>33.8889</c:v>
                </c:pt>
                <c:pt idx="9527">
                  <c:v>34</c:v>
                </c:pt>
                <c:pt idx="9528">
                  <c:v>34</c:v>
                </c:pt>
                <c:pt idx="9529">
                  <c:v>34</c:v>
                </c:pt>
                <c:pt idx="9530">
                  <c:v>34.1111</c:v>
                </c:pt>
                <c:pt idx="9531">
                  <c:v>34.1111</c:v>
                </c:pt>
                <c:pt idx="9532">
                  <c:v>34.1111</c:v>
                </c:pt>
                <c:pt idx="9533">
                  <c:v>34.222200000000001</c:v>
                </c:pt>
                <c:pt idx="9534">
                  <c:v>34.222200000000001</c:v>
                </c:pt>
                <c:pt idx="9535">
                  <c:v>34.222200000000001</c:v>
                </c:pt>
                <c:pt idx="9536">
                  <c:v>34.555599999999998</c:v>
                </c:pt>
                <c:pt idx="9537">
                  <c:v>34.555599999999998</c:v>
                </c:pt>
                <c:pt idx="9538">
                  <c:v>34.666699999999999</c:v>
                </c:pt>
                <c:pt idx="9539">
                  <c:v>34.777799999999999</c:v>
                </c:pt>
                <c:pt idx="9540">
                  <c:v>34.8889</c:v>
                </c:pt>
                <c:pt idx="9541">
                  <c:v>35</c:v>
                </c:pt>
                <c:pt idx="9542">
                  <c:v>35</c:v>
                </c:pt>
                <c:pt idx="9543">
                  <c:v>35</c:v>
                </c:pt>
                <c:pt idx="9544">
                  <c:v>35.222200000000001</c:v>
                </c:pt>
                <c:pt idx="9545">
                  <c:v>35.222200000000001</c:v>
                </c:pt>
                <c:pt idx="9546">
                  <c:v>35.333300000000001</c:v>
                </c:pt>
                <c:pt idx="9547">
                  <c:v>35.333300000000001</c:v>
                </c:pt>
                <c:pt idx="9548">
                  <c:v>35.444400000000002</c:v>
                </c:pt>
                <c:pt idx="9549">
                  <c:v>35.444400000000002</c:v>
                </c:pt>
                <c:pt idx="9550">
                  <c:v>35.444400000000002</c:v>
                </c:pt>
                <c:pt idx="9551">
                  <c:v>35.444400000000002</c:v>
                </c:pt>
                <c:pt idx="9552">
                  <c:v>35.444400000000002</c:v>
                </c:pt>
                <c:pt idx="9553">
                  <c:v>35.444400000000002</c:v>
                </c:pt>
                <c:pt idx="9554">
                  <c:v>35.555599999999998</c:v>
                </c:pt>
                <c:pt idx="9555">
                  <c:v>35.555599999999998</c:v>
                </c:pt>
                <c:pt idx="9556">
                  <c:v>35.666699999999999</c:v>
                </c:pt>
                <c:pt idx="9557">
                  <c:v>35.8889</c:v>
                </c:pt>
                <c:pt idx="9558">
                  <c:v>35.8889</c:v>
                </c:pt>
                <c:pt idx="9559">
                  <c:v>35.8889</c:v>
                </c:pt>
                <c:pt idx="9560">
                  <c:v>35.8889</c:v>
                </c:pt>
                <c:pt idx="9561">
                  <c:v>36</c:v>
                </c:pt>
                <c:pt idx="9562">
                  <c:v>36</c:v>
                </c:pt>
                <c:pt idx="9563">
                  <c:v>36.1111</c:v>
                </c:pt>
                <c:pt idx="9564">
                  <c:v>36.222200000000001</c:v>
                </c:pt>
                <c:pt idx="9565">
                  <c:v>36.444400000000002</c:v>
                </c:pt>
                <c:pt idx="9566">
                  <c:v>36.444400000000002</c:v>
                </c:pt>
                <c:pt idx="9567">
                  <c:v>36.444400000000002</c:v>
                </c:pt>
                <c:pt idx="9568">
                  <c:v>36.555599999999998</c:v>
                </c:pt>
                <c:pt idx="9569">
                  <c:v>36.666699999999999</c:v>
                </c:pt>
                <c:pt idx="9570">
                  <c:v>36.666699999999999</c:v>
                </c:pt>
                <c:pt idx="9571">
                  <c:v>36.666699999999999</c:v>
                </c:pt>
                <c:pt idx="9572">
                  <c:v>36.666699999999999</c:v>
                </c:pt>
                <c:pt idx="9573">
                  <c:v>36.666699999999999</c:v>
                </c:pt>
                <c:pt idx="9574">
                  <c:v>36.777799999999999</c:v>
                </c:pt>
                <c:pt idx="9575">
                  <c:v>36.777799999999999</c:v>
                </c:pt>
                <c:pt idx="9576">
                  <c:v>36.8889</c:v>
                </c:pt>
                <c:pt idx="9577">
                  <c:v>37</c:v>
                </c:pt>
                <c:pt idx="9578">
                  <c:v>37</c:v>
                </c:pt>
                <c:pt idx="9579">
                  <c:v>37</c:v>
                </c:pt>
                <c:pt idx="9580">
                  <c:v>37</c:v>
                </c:pt>
                <c:pt idx="9581">
                  <c:v>37.1111</c:v>
                </c:pt>
                <c:pt idx="9582">
                  <c:v>37.1111</c:v>
                </c:pt>
                <c:pt idx="9583">
                  <c:v>37.1111</c:v>
                </c:pt>
                <c:pt idx="9584">
                  <c:v>37.222200000000001</c:v>
                </c:pt>
                <c:pt idx="9585">
                  <c:v>37.222200000000001</c:v>
                </c:pt>
                <c:pt idx="9586">
                  <c:v>37.222200000000001</c:v>
                </c:pt>
                <c:pt idx="9587">
                  <c:v>37.222200000000001</c:v>
                </c:pt>
                <c:pt idx="9588">
                  <c:v>37.333300000000001</c:v>
                </c:pt>
                <c:pt idx="9589">
                  <c:v>37.333300000000001</c:v>
                </c:pt>
                <c:pt idx="9590">
                  <c:v>37.333300000000001</c:v>
                </c:pt>
                <c:pt idx="9591">
                  <c:v>37.333300000000001</c:v>
                </c:pt>
                <c:pt idx="9592">
                  <c:v>37.444400000000002</c:v>
                </c:pt>
                <c:pt idx="9593">
                  <c:v>37.444400000000002</c:v>
                </c:pt>
                <c:pt idx="9594">
                  <c:v>37.555599999999998</c:v>
                </c:pt>
                <c:pt idx="9595">
                  <c:v>37.555599999999998</c:v>
                </c:pt>
                <c:pt idx="9596">
                  <c:v>37.666699999999999</c:v>
                </c:pt>
                <c:pt idx="9597">
                  <c:v>37.666699999999999</c:v>
                </c:pt>
                <c:pt idx="9598">
                  <c:v>37.777799999999999</c:v>
                </c:pt>
                <c:pt idx="9599">
                  <c:v>37.777799999999999</c:v>
                </c:pt>
                <c:pt idx="9600">
                  <c:v>37.777799999999999</c:v>
                </c:pt>
                <c:pt idx="9601">
                  <c:v>37.777799999999999</c:v>
                </c:pt>
                <c:pt idx="9602">
                  <c:v>37.8889</c:v>
                </c:pt>
                <c:pt idx="9603">
                  <c:v>37.8889</c:v>
                </c:pt>
                <c:pt idx="9604">
                  <c:v>38</c:v>
                </c:pt>
                <c:pt idx="9605">
                  <c:v>38</c:v>
                </c:pt>
                <c:pt idx="9606">
                  <c:v>38</c:v>
                </c:pt>
                <c:pt idx="9607">
                  <c:v>38</c:v>
                </c:pt>
                <c:pt idx="9608">
                  <c:v>38</c:v>
                </c:pt>
                <c:pt idx="9609">
                  <c:v>38.1111</c:v>
                </c:pt>
                <c:pt idx="9610">
                  <c:v>38.1111</c:v>
                </c:pt>
                <c:pt idx="9611">
                  <c:v>38.1111</c:v>
                </c:pt>
                <c:pt idx="9612">
                  <c:v>38.222200000000001</c:v>
                </c:pt>
                <c:pt idx="9613">
                  <c:v>38.333300000000001</c:v>
                </c:pt>
                <c:pt idx="9614">
                  <c:v>38.444400000000002</c:v>
                </c:pt>
                <c:pt idx="9615">
                  <c:v>38.444400000000002</c:v>
                </c:pt>
                <c:pt idx="9616">
                  <c:v>38.444400000000002</c:v>
                </c:pt>
                <c:pt idx="9617">
                  <c:v>38.444400000000002</c:v>
                </c:pt>
                <c:pt idx="9618">
                  <c:v>38.555599999999998</c:v>
                </c:pt>
                <c:pt idx="9619">
                  <c:v>38.777799999999999</c:v>
                </c:pt>
                <c:pt idx="9620">
                  <c:v>38.777799999999999</c:v>
                </c:pt>
                <c:pt idx="9621">
                  <c:v>38.8889</c:v>
                </c:pt>
                <c:pt idx="9622">
                  <c:v>39</c:v>
                </c:pt>
                <c:pt idx="9623">
                  <c:v>39</c:v>
                </c:pt>
                <c:pt idx="9624">
                  <c:v>39</c:v>
                </c:pt>
                <c:pt idx="9625">
                  <c:v>39</c:v>
                </c:pt>
                <c:pt idx="9626">
                  <c:v>39</c:v>
                </c:pt>
                <c:pt idx="9627">
                  <c:v>39.1111</c:v>
                </c:pt>
                <c:pt idx="9628">
                  <c:v>39.333300000000001</c:v>
                </c:pt>
                <c:pt idx="9629">
                  <c:v>39.444400000000002</c:v>
                </c:pt>
                <c:pt idx="9630">
                  <c:v>39.444400000000002</c:v>
                </c:pt>
                <c:pt idx="9631">
                  <c:v>39.444400000000002</c:v>
                </c:pt>
                <c:pt idx="9632">
                  <c:v>39.555599999999998</c:v>
                </c:pt>
                <c:pt idx="9633">
                  <c:v>39.555599999999998</c:v>
                </c:pt>
                <c:pt idx="9634">
                  <c:v>39.555599999999998</c:v>
                </c:pt>
                <c:pt idx="9635">
                  <c:v>39.555599999999998</c:v>
                </c:pt>
                <c:pt idx="9636">
                  <c:v>39.555599999999998</c:v>
                </c:pt>
                <c:pt idx="9637">
                  <c:v>39.555599999999998</c:v>
                </c:pt>
                <c:pt idx="9638">
                  <c:v>39.555599999999998</c:v>
                </c:pt>
                <c:pt idx="9639">
                  <c:v>39.555599999999998</c:v>
                </c:pt>
                <c:pt idx="9640">
                  <c:v>39.666699999999999</c:v>
                </c:pt>
                <c:pt idx="9641">
                  <c:v>39.666699999999999</c:v>
                </c:pt>
                <c:pt idx="9642">
                  <c:v>39.666699999999999</c:v>
                </c:pt>
                <c:pt idx="9643">
                  <c:v>39.666699999999999</c:v>
                </c:pt>
                <c:pt idx="9644">
                  <c:v>39.666699999999999</c:v>
                </c:pt>
                <c:pt idx="9645">
                  <c:v>39.777799999999999</c:v>
                </c:pt>
                <c:pt idx="9646">
                  <c:v>39.777799999999999</c:v>
                </c:pt>
                <c:pt idx="9647">
                  <c:v>39.777799999999999</c:v>
                </c:pt>
                <c:pt idx="9648">
                  <c:v>39.777799999999999</c:v>
                </c:pt>
                <c:pt idx="9649">
                  <c:v>39.8889</c:v>
                </c:pt>
                <c:pt idx="9650">
                  <c:v>39.8889</c:v>
                </c:pt>
                <c:pt idx="9651">
                  <c:v>40</c:v>
                </c:pt>
                <c:pt idx="9652">
                  <c:v>40</c:v>
                </c:pt>
                <c:pt idx="9653">
                  <c:v>40.1111</c:v>
                </c:pt>
                <c:pt idx="9654">
                  <c:v>40.1111</c:v>
                </c:pt>
                <c:pt idx="9655">
                  <c:v>40.1111</c:v>
                </c:pt>
                <c:pt idx="9656">
                  <c:v>40.222200000000001</c:v>
                </c:pt>
                <c:pt idx="9657">
                  <c:v>40.333300000000001</c:v>
                </c:pt>
                <c:pt idx="9658">
                  <c:v>40.333300000000001</c:v>
                </c:pt>
                <c:pt idx="9659">
                  <c:v>40.333300000000001</c:v>
                </c:pt>
                <c:pt idx="9660">
                  <c:v>40.333300000000001</c:v>
                </c:pt>
                <c:pt idx="9661">
                  <c:v>40.333300000000001</c:v>
                </c:pt>
                <c:pt idx="9662">
                  <c:v>40.333300000000001</c:v>
                </c:pt>
                <c:pt idx="9663">
                  <c:v>40.444400000000002</c:v>
                </c:pt>
                <c:pt idx="9664">
                  <c:v>40.444400000000002</c:v>
                </c:pt>
                <c:pt idx="9665">
                  <c:v>40.555599999999998</c:v>
                </c:pt>
                <c:pt idx="9666">
                  <c:v>40.555599999999998</c:v>
                </c:pt>
                <c:pt idx="9667">
                  <c:v>40.555599999999998</c:v>
                </c:pt>
                <c:pt idx="9668">
                  <c:v>40.555599999999998</c:v>
                </c:pt>
                <c:pt idx="9669">
                  <c:v>40.555599999999998</c:v>
                </c:pt>
                <c:pt idx="9670">
                  <c:v>40.555599999999998</c:v>
                </c:pt>
                <c:pt idx="9671">
                  <c:v>40.555599999999998</c:v>
                </c:pt>
                <c:pt idx="9672">
                  <c:v>40.666699999999999</c:v>
                </c:pt>
                <c:pt idx="9673">
                  <c:v>40.666699999999999</c:v>
                </c:pt>
                <c:pt idx="9674">
                  <c:v>40.666699999999999</c:v>
                </c:pt>
                <c:pt idx="9675">
                  <c:v>40.666699999999999</c:v>
                </c:pt>
                <c:pt idx="9676">
                  <c:v>40.777799999999999</c:v>
                </c:pt>
                <c:pt idx="9677">
                  <c:v>40.777799999999999</c:v>
                </c:pt>
                <c:pt idx="9678">
                  <c:v>40.777799999999999</c:v>
                </c:pt>
                <c:pt idx="9679">
                  <c:v>40.777799999999999</c:v>
                </c:pt>
                <c:pt idx="9680">
                  <c:v>40.777799999999999</c:v>
                </c:pt>
                <c:pt idx="9681">
                  <c:v>40.777799999999999</c:v>
                </c:pt>
                <c:pt idx="9682">
                  <c:v>40.8889</c:v>
                </c:pt>
                <c:pt idx="9683">
                  <c:v>40.8889</c:v>
                </c:pt>
                <c:pt idx="9684">
                  <c:v>40.8889</c:v>
                </c:pt>
                <c:pt idx="9685">
                  <c:v>40.8889</c:v>
                </c:pt>
                <c:pt idx="9686">
                  <c:v>41</c:v>
                </c:pt>
                <c:pt idx="9687">
                  <c:v>41</c:v>
                </c:pt>
                <c:pt idx="9688">
                  <c:v>41</c:v>
                </c:pt>
                <c:pt idx="9689">
                  <c:v>41</c:v>
                </c:pt>
                <c:pt idx="9690">
                  <c:v>41</c:v>
                </c:pt>
                <c:pt idx="9691">
                  <c:v>41</c:v>
                </c:pt>
                <c:pt idx="9692">
                  <c:v>41.1111</c:v>
                </c:pt>
                <c:pt idx="9693">
                  <c:v>41.1111</c:v>
                </c:pt>
                <c:pt idx="9694">
                  <c:v>41.1111</c:v>
                </c:pt>
                <c:pt idx="9695">
                  <c:v>41.222200000000001</c:v>
                </c:pt>
                <c:pt idx="9696">
                  <c:v>41.222200000000001</c:v>
                </c:pt>
                <c:pt idx="9697">
                  <c:v>41.222200000000001</c:v>
                </c:pt>
                <c:pt idx="9698">
                  <c:v>41.222200000000001</c:v>
                </c:pt>
                <c:pt idx="9699">
                  <c:v>41.333300000000001</c:v>
                </c:pt>
                <c:pt idx="9700">
                  <c:v>41.333300000000001</c:v>
                </c:pt>
                <c:pt idx="9701">
                  <c:v>41.333300000000001</c:v>
                </c:pt>
                <c:pt idx="9702">
                  <c:v>41.444400000000002</c:v>
                </c:pt>
                <c:pt idx="9703">
                  <c:v>41.444400000000002</c:v>
                </c:pt>
                <c:pt idx="9704">
                  <c:v>41.444400000000002</c:v>
                </c:pt>
                <c:pt idx="9705">
                  <c:v>41.444400000000002</c:v>
                </c:pt>
                <c:pt idx="9706">
                  <c:v>41.444400000000002</c:v>
                </c:pt>
                <c:pt idx="9707">
                  <c:v>41.444400000000002</c:v>
                </c:pt>
                <c:pt idx="9708">
                  <c:v>41.444400000000002</c:v>
                </c:pt>
                <c:pt idx="9709">
                  <c:v>41.444400000000002</c:v>
                </c:pt>
                <c:pt idx="9710">
                  <c:v>41.555599999999998</c:v>
                </c:pt>
                <c:pt idx="9711">
                  <c:v>41.555599999999998</c:v>
                </c:pt>
                <c:pt idx="9712">
                  <c:v>41.555599999999998</c:v>
                </c:pt>
                <c:pt idx="9713">
                  <c:v>41.555599999999998</c:v>
                </c:pt>
                <c:pt idx="9714">
                  <c:v>41.777799999999999</c:v>
                </c:pt>
                <c:pt idx="9715">
                  <c:v>41.8889</c:v>
                </c:pt>
                <c:pt idx="9716">
                  <c:v>41.8889</c:v>
                </c:pt>
                <c:pt idx="9717">
                  <c:v>42</c:v>
                </c:pt>
                <c:pt idx="9718">
                  <c:v>42.222200000000001</c:v>
                </c:pt>
                <c:pt idx="9719">
                  <c:v>42.222200000000001</c:v>
                </c:pt>
                <c:pt idx="9720">
                  <c:v>42.333300000000001</c:v>
                </c:pt>
                <c:pt idx="9721">
                  <c:v>42.333300000000001</c:v>
                </c:pt>
                <c:pt idx="9722">
                  <c:v>42.333300000000001</c:v>
                </c:pt>
                <c:pt idx="9723">
                  <c:v>42.333300000000001</c:v>
                </c:pt>
                <c:pt idx="9724">
                  <c:v>42.333300000000001</c:v>
                </c:pt>
                <c:pt idx="9725">
                  <c:v>42.333300000000001</c:v>
                </c:pt>
                <c:pt idx="9726">
                  <c:v>42.444400000000002</c:v>
                </c:pt>
                <c:pt idx="9727">
                  <c:v>42.444400000000002</c:v>
                </c:pt>
                <c:pt idx="9728">
                  <c:v>42.444400000000002</c:v>
                </c:pt>
                <c:pt idx="9729">
                  <c:v>42.444400000000002</c:v>
                </c:pt>
                <c:pt idx="9730">
                  <c:v>42.555599999999998</c:v>
                </c:pt>
                <c:pt idx="9731">
                  <c:v>42.555599999999998</c:v>
                </c:pt>
                <c:pt idx="9732">
                  <c:v>42.555599999999998</c:v>
                </c:pt>
                <c:pt idx="9733">
                  <c:v>42.555599999999998</c:v>
                </c:pt>
                <c:pt idx="9734">
                  <c:v>42.555599999999998</c:v>
                </c:pt>
                <c:pt idx="9735">
                  <c:v>42.555599999999998</c:v>
                </c:pt>
                <c:pt idx="9736">
                  <c:v>42.555599999999998</c:v>
                </c:pt>
                <c:pt idx="9737">
                  <c:v>42.555599999999998</c:v>
                </c:pt>
                <c:pt idx="9738">
                  <c:v>42.666699999999999</c:v>
                </c:pt>
                <c:pt idx="9739">
                  <c:v>42.666699999999999</c:v>
                </c:pt>
                <c:pt idx="9740">
                  <c:v>42.777799999999999</c:v>
                </c:pt>
                <c:pt idx="9741">
                  <c:v>42.777799999999999</c:v>
                </c:pt>
                <c:pt idx="9742">
                  <c:v>42.8889</c:v>
                </c:pt>
                <c:pt idx="9743">
                  <c:v>42.8889</c:v>
                </c:pt>
                <c:pt idx="9744">
                  <c:v>43</c:v>
                </c:pt>
                <c:pt idx="9745">
                  <c:v>43</c:v>
                </c:pt>
                <c:pt idx="9746">
                  <c:v>43</c:v>
                </c:pt>
                <c:pt idx="9747">
                  <c:v>43</c:v>
                </c:pt>
                <c:pt idx="9748">
                  <c:v>43</c:v>
                </c:pt>
                <c:pt idx="9749">
                  <c:v>43.1111</c:v>
                </c:pt>
                <c:pt idx="9750">
                  <c:v>43.1111</c:v>
                </c:pt>
                <c:pt idx="9751">
                  <c:v>43.222200000000001</c:v>
                </c:pt>
                <c:pt idx="9752">
                  <c:v>43.222200000000001</c:v>
                </c:pt>
                <c:pt idx="9753">
                  <c:v>43.222200000000001</c:v>
                </c:pt>
                <c:pt idx="9754">
                  <c:v>43.333300000000001</c:v>
                </c:pt>
                <c:pt idx="9755">
                  <c:v>43.333300000000001</c:v>
                </c:pt>
                <c:pt idx="9756">
                  <c:v>43.333300000000001</c:v>
                </c:pt>
                <c:pt idx="9757">
                  <c:v>43.333300000000001</c:v>
                </c:pt>
                <c:pt idx="9758">
                  <c:v>43.333300000000001</c:v>
                </c:pt>
                <c:pt idx="9759">
                  <c:v>43.444400000000002</c:v>
                </c:pt>
                <c:pt idx="9760">
                  <c:v>43.555599999999998</c:v>
                </c:pt>
                <c:pt idx="9761">
                  <c:v>43.555599999999998</c:v>
                </c:pt>
                <c:pt idx="9762">
                  <c:v>43.555599999999998</c:v>
                </c:pt>
                <c:pt idx="9763">
                  <c:v>43.666699999999999</c:v>
                </c:pt>
                <c:pt idx="9764">
                  <c:v>43.666699999999999</c:v>
                </c:pt>
                <c:pt idx="9765">
                  <c:v>43.666699999999999</c:v>
                </c:pt>
                <c:pt idx="9766">
                  <c:v>43.666699999999999</c:v>
                </c:pt>
                <c:pt idx="9767">
                  <c:v>43.777799999999999</c:v>
                </c:pt>
                <c:pt idx="9768">
                  <c:v>43.777799999999999</c:v>
                </c:pt>
                <c:pt idx="9769">
                  <c:v>43.777799999999999</c:v>
                </c:pt>
                <c:pt idx="9770">
                  <c:v>43.777799999999999</c:v>
                </c:pt>
                <c:pt idx="9771">
                  <c:v>43.777799999999999</c:v>
                </c:pt>
                <c:pt idx="9772">
                  <c:v>43.777799999999999</c:v>
                </c:pt>
                <c:pt idx="9773">
                  <c:v>43.8889</c:v>
                </c:pt>
                <c:pt idx="9774">
                  <c:v>43.8889</c:v>
                </c:pt>
                <c:pt idx="9775">
                  <c:v>43.8889</c:v>
                </c:pt>
                <c:pt idx="9776">
                  <c:v>43.8889</c:v>
                </c:pt>
                <c:pt idx="9777">
                  <c:v>44</c:v>
                </c:pt>
                <c:pt idx="9778">
                  <c:v>44</c:v>
                </c:pt>
                <c:pt idx="9779">
                  <c:v>44</c:v>
                </c:pt>
                <c:pt idx="9780">
                  <c:v>44.1111</c:v>
                </c:pt>
                <c:pt idx="9781">
                  <c:v>44.1111</c:v>
                </c:pt>
                <c:pt idx="9782">
                  <c:v>44.1111</c:v>
                </c:pt>
                <c:pt idx="9783">
                  <c:v>44.1111</c:v>
                </c:pt>
                <c:pt idx="9784">
                  <c:v>44.222200000000001</c:v>
                </c:pt>
                <c:pt idx="9785">
                  <c:v>44.222200000000001</c:v>
                </c:pt>
                <c:pt idx="9786">
                  <c:v>44.333300000000001</c:v>
                </c:pt>
                <c:pt idx="9787">
                  <c:v>44.333300000000001</c:v>
                </c:pt>
                <c:pt idx="9788">
                  <c:v>44.333300000000001</c:v>
                </c:pt>
                <c:pt idx="9789">
                  <c:v>44.555599999999998</c:v>
                </c:pt>
                <c:pt idx="9790">
                  <c:v>44.555599999999998</c:v>
                </c:pt>
                <c:pt idx="9791">
                  <c:v>44.555599999999998</c:v>
                </c:pt>
                <c:pt idx="9792">
                  <c:v>44.555599999999998</c:v>
                </c:pt>
                <c:pt idx="9793">
                  <c:v>44.777799999999999</c:v>
                </c:pt>
                <c:pt idx="9794">
                  <c:v>44.777799999999999</c:v>
                </c:pt>
                <c:pt idx="9795">
                  <c:v>44.8889</c:v>
                </c:pt>
                <c:pt idx="9796">
                  <c:v>44.8889</c:v>
                </c:pt>
                <c:pt idx="9797">
                  <c:v>44.8889</c:v>
                </c:pt>
                <c:pt idx="9798">
                  <c:v>45</c:v>
                </c:pt>
                <c:pt idx="9799">
                  <c:v>45</c:v>
                </c:pt>
                <c:pt idx="9800">
                  <c:v>45</c:v>
                </c:pt>
                <c:pt idx="9801">
                  <c:v>45.1111</c:v>
                </c:pt>
                <c:pt idx="9802">
                  <c:v>45.1111</c:v>
                </c:pt>
                <c:pt idx="9803">
                  <c:v>45.1111</c:v>
                </c:pt>
                <c:pt idx="9804">
                  <c:v>45.222200000000001</c:v>
                </c:pt>
                <c:pt idx="9805">
                  <c:v>45.222200000000001</c:v>
                </c:pt>
                <c:pt idx="9806">
                  <c:v>45.333300000000001</c:v>
                </c:pt>
                <c:pt idx="9807">
                  <c:v>45.333300000000001</c:v>
                </c:pt>
                <c:pt idx="9808">
                  <c:v>45.333300000000001</c:v>
                </c:pt>
                <c:pt idx="9809">
                  <c:v>45.444400000000002</c:v>
                </c:pt>
                <c:pt idx="9810">
                  <c:v>45.444400000000002</c:v>
                </c:pt>
                <c:pt idx="9811">
                  <c:v>45.444400000000002</c:v>
                </c:pt>
                <c:pt idx="9812">
                  <c:v>45.444400000000002</c:v>
                </c:pt>
                <c:pt idx="9813">
                  <c:v>45.444400000000002</c:v>
                </c:pt>
                <c:pt idx="9814">
                  <c:v>45.555599999999998</c:v>
                </c:pt>
                <c:pt idx="9815">
                  <c:v>45.555599999999998</c:v>
                </c:pt>
                <c:pt idx="9816">
                  <c:v>45.555599999999998</c:v>
                </c:pt>
                <c:pt idx="9817">
                  <c:v>45.666699999999999</c:v>
                </c:pt>
                <c:pt idx="9818">
                  <c:v>45.777799999999999</c:v>
                </c:pt>
                <c:pt idx="9819">
                  <c:v>45.777799999999999</c:v>
                </c:pt>
                <c:pt idx="9820">
                  <c:v>45.777799999999999</c:v>
                </c:pt>
                <c:pt idx="9821">
                  <c:v>45.8889</c:v>
                </c:pt>
                <c:pt idx="9822">
                  <c:v>46</c:v>
                </c:pt>
                <c:pt idx="9823">
                  <c:v>46</c:v>
                </c:pt>
                <c:pt idx="9824">
                  <c:v>46.1111</c:v>
                </c:pt>
                <c:pt idx="9825">
                  <c:v>46.222200000000001</c:v>
                </c:pt>
                <c:pt idx="9826">
                  <c:v>46.333300000000001</c:v>
                </c:pt>
                <c:pt idx="9827">
                  <c:v>46.333300000000001</c:v>
                </c:pt>
                <c:pt idx="9828">
                  <c:v>46.333300000000001</c:v>
                </c:pt>
                <c:pt idx="9829">
                  <c:v>46.333300000000001</c:v>
                </c:pt>
                <c:pt idx="9830">
                  <c:v>46.333300000000001</c:v>
                </c:pt>
                <c:pt idx="9831">
                  <c:v>46.333300000000001</c:v>
                </c:pt>
                <c:pt idx="9832">
                  <c:v>46.444400000000002</c:v>
                </c:pt>
                <c:pt idx="9833">
                  <c:v>46.666699999999999</c:v>
                </c:pt>
                <c:pt idx="9834">
                  <c:v>46.777799999999999</c:v>
                </c:pt>
                <c:pt idx="9835">
                  <c:v>46.8889</c:v>
                </c:pt>
                <c:pt idx="9836">
                  <c:v>47</c:v>
                </c:pt>
                <c:pt idx="9837">
                  <c:v>47.1111</c:v>
                </c:pt>
                <c:pt idx="9838">
                  <c:v>47.1111</c:v>
                </c:pt>
                <c:pt idx="9839">
                  <c:v>47.1111</c:v>
                </c:pt>
                <c:pt idx="9840">
                  <c:v>47.1111</c:v>
                </c:pt>
                <c:pt idx="9841">
                  <c:v>47.1111</c:v>
                </c:pt>
                <c:pt idx="9842">
                  <c:v>47.1111</c:v>
                </c:pt>
                <c:pt idx="9843">
                  <c:v>47.1111</c:v>
                </c:pt>
                <c:pt idx="9844">
                  <c:v>47.1111</c:v>
                </c:pt>
                <c:pt idx="9845">
                  <c:v>47.222200000000001</c:v>
                </c:pt>
                <c:pt idx="9846">
                  <c:v>47.222200000000001</c:v>
                </c:pt>
                <c:pt idx="9847">
                  <c:v>47.222200000000001</c:v>
                </c:pt>
                <c:pt idx="9848">
                  <c:v>47.333300000000001</c:v>
                </c:pt>
                <c:pt idx="9849">
                  <c:v>47.333300000000001</c:v>
                </c:pt>
                <c:pt idx="9850">
                  <c:v>47.333300000000001</c:v>
                </c:pt>
                <c:pt idx="9851">
                  <c:v>47.333300000000001</c:v>
                </c:pt>
                <c:pt idx="9852">
                  <c:v>47.444400000000002</c:v>
                </c:pt>
                <c:pt idx="9853">
                  <c:v>47.444400000000002</c:v>
                </c:pt>
                <c:pt idx="9854">
                  <c:v>47.444400000000002</c:v>
                </c:pt>
                <c:pt idx="9855">
                  <c:v>47.555599999999998</c:v>
                </c:pt>
                <c:pt idx="9856">
                  <c:v>47.555599999999998</c:v>
                </c:pt>
                <c:pt idx="9857">
                  <c:v>47.555599999999998</c:v>
                </c:pt>
                <c:pt idx="9858">
                  <c:v>47.555599999999998</c:v>
                </c:pt>
                <c:pt idx="9859">
                  <c:v>47.555599999999998</c:v>
                </c:pt>
                <c:pt idx="9860">
                  <c:v>47.666699999999999</c:v>
                </c:pt>
                <c:pt idx="9861">
                  <c:v>47.666699999999999</c:v>
                </c:pt>
                <c:pt idx="9862">
                  <c:v>47.666699999999999</c:v>
                </c:pt>
                <c:pt idx="9863">
                  <c:v>47.777799999999999</c:v>
                </c:pt>
                <c:pt idx="9864">
                  <c:v>47.777799999999999</c:v>
                </c:pt>
                <c:pt idx="9865">
                  <c:v>47.8889</c:v>
                </c:pt>
                <c:pt idx="9866">
                  <c:v>47.8889</c:v>
                </c:pt>
                <c:pt idx="9867">
                  <c:v>48</c:v>
                </c:pt>
                <c:pt idx="9868">
                  <c:v>48</c:v>
                </c:pt>
                <c:pt idx="9869">
                  <c:v>48.1111</c:v>
                </c:pt>
                <c:pt idx="9870">
                  <c:v>48.1111</c:v>
                </c:pt>
                <c:pt idx="9871">
                  <c:v>48.1111</c:v>
                </c:pt>
                <c:pt idx="9872">
                  <c:v>48.1111</c:v>
                </c:pt>
                <c:pt idx="9873">
                  <c:v>48.1111</c:v>
                </c:pt>
                <c:pt idx="9874">
                  <c:v>48.1111</c:v>
                </c:pt>
                <c:pt idx="9875">
                  <c:v>48.222200000000001</c:v>
                </c:pt>
                <c:pt idx="9876">
                  <c:v>48.222200000000001</c:v>
                </c:pt>
                <c:pt idx="9877">
                  <c:v>48.222200000000001</c:v>
                </c:pt>
                <c:pt idx="9878">
                  <c:v>48.222200000000001</c:v>
                </c:pt>
                <c:pt idx="9879">
                  <c:v>48.333300000000001</c:v>
                </c:pt>
                <c:pt idx="9880">
                  <c:v>48.333300000000001</c:v>
                </c:pt>
                <c:pt idx="9881">
                  <c:v>48.333300000000001</c:v>
                </c:pt>
                <c:pt idx="9882">
                  <c:v>48.444400000000002</c:v>
                </c:pt>
                <c:pt idx="9883">
                  <c:v>48.444400000000002</c:v>
                </c:pt>
                <c:pt idx="9884">
                  <c:v>48.555599999999998</c:v>
                </c:pt>
                <c:pt idx="9885">
                  <c:v>48.555599999999998</c:v>
                </c:pt>
                <c:pt idx="9886">
                  <c:v>48.666699999999999</c:v>
                </c:pt>
                <c:pt idx="9887">
                  <c:v>48.666699999999999</c:v>
                </c:pt>
                <c:pt idx="9888">
                  <c:v>48.777799999999999</c:v>
                </c:pt>
                <c:pt idx="9889">
                  <c:v>48.8889</c:v>
                </c:pt>
                <c:pt idx="9890">
                  <c:v>48.8889</c:v>
                </c:pt>
                <c:pt idx="9891">
                  <c:v>48.8889</c:v>
                </c:pt>
                <c:pt idx="9892">
                  <c:v>48.8889</c:v>
                </c:pt>
                <c:pt idx="9893">
                  <c:v>48.8889</c:v>
                </c:pt>
                <c:pt idx="9894">
                  <c:v>48.8889</c:v>
                </c:pt>
                <c:pt idx="9895">
                  <c:v>49</c:v>
                </c:pt>
                <c:pt idx="9896">
                  <c:v>49</c:v>
                </c:pt>
                <c:pt idx="9897">
                  <c:v>49</c:v>
                </c:pt>
                <c:pt idx="9898">
                  <c:v>49</c:v>
                </c:pt>
                <c:pt idx="9899">
                  <c:v>49</c:v>
                </c:pt>
                <c:pt idx="9900">
                  <c:v>49.1111</c:v>
                </c:pt>
                <c:pt idx="9901">
                  <c:v>49.1111</c:v>
                </c:pt>
                <c:pt idx="9902">
                  <c:v>49.222200000000001</c:v>
                </c:pt>
                <c:pt idx="9903">
                  <c:v>49.222200000000001</c:v>
                </c:pt>
                <c:pt idx="9904">
                  <c:v>49.555599999999998</c:v>
                </c:pt>
                <c:pt idx="9905">
                  <c:v>49.555599999999998</c:v>
                </c:pt>
                <c:pt idx="9906">
                  <c:v>49.666699999999999</c:v>
                </c:pt>
                <c:pt idx="9907">
                  <c:v>49.666699999999999</c:v>
                </c:pt>
                <c:pt idx="9908">
                  <c:v>49.666699999999999</c:v>
                </c:pt>
                <c:pt idx="9909">
                  <c:v>49.666699999999999</c:v>
                </c:pt>
                <c:pt idx="9910">
                  <c:v>49.666699999999999</c:v>
                </c:pt>
                <c:pt idx="9911">
                  <c:v>49.666699999999999</c:v>
                </c:pt>
                <c:pt idx="9912">
                  <c:v>49.666699999999999</c:v>
                </c:pt>
                <c:pt idx="9913">
                  <c:v>49.777799999999999</c:v>
                </c:pt>
                <c:pt idx="9914">
                  <c:v>49.777799999999999</c:v>
                </c:pt>
                <c:pt idx="9915">
                  <c:v>49.777799999999999</c:v>
                </c:pt>
                <c:pt idx="9916">
                  <c:v>49.777799999999999</c:v>
                </c:pt>
                <c:pt idx="9917">
                  <c:v>49.8889</c:v>
                </c:pt>
                <c:pt idx="9918">
                  <c:v>49.8889</c:v>
                </c:pt>
                <c:pt idx="9919">
                  <c:v>50</c:v>
                </c:pt>
                <c:pt idx="9920">
                  <c:v>50</c:v>
                </c:pt>
                <c:pt idx="9921">
                  <c:v>50</c:v>
                </c:pt>
                <c:pt idx="9922">
                  <c:v>50</c:v>
                </c:pt>
                <c:pt idx="9923">
                  <c:v>50</c:v>
                </c:pt>
                <c:pt idx="9924">
                  <c:v>50.1111</c:v>
                </c:pt>
                <c:pt idx="9925">
                  <c:v>50.222200000000001</c:v>
                </c:pt>
                <c:pt idx="9926">
                  <c:v>50.222200000000001</c:v>
                </c:pt>
                <c:pt idx="9927">
                  <c:v>50.222200000000001</c:v>
                </c:pt>
                <c:pt idx="9928">
                  <c:v>50.222200000000001</c:v>
                </c:pt>
                <c:pt idx="9929">
                  <c:v>50.333300000000001</c:v>
                </c:pt>
                <c:pt idx="9930">
                  <c:v>50.333300000000001</c:v>
                </c:pt>
                <c:pt idx="9931">
                  <c:v>50.444400000000002</c:v>
                </c:pt>
                <c:pt idx="9932">
                  <c:v>50.444400000000002</c:v>
                </c:pt>
                <c:pt idx="9933">
                  <c:v>50.555599999999998</c:v>
                </c:pt>
                <c:pt idx="9934">
                  <c:v>50.555599999999998</c:v>
                </c:pt>
                <c:pt idx="9935">
                  <c:v>50.555599999999998</c:v>
                </c:pt>
                <c:pt idx="9936">
                  <c:v>50.666699999999999</c:v>
                </c:pt>
                <c:pt idx="9937">
                  <c:v>50.666699999999999</c:v>
                </c:pt>
                <c:pt idx="9938">
                  <c:v>50.666699999999999</c:v>
                </c:pt>
                <c:pt idx="9939">
                  <c:v>50.777799999999999</c:v>
                </c:pt>
                <c:pt idx="9940">
                  <c:v>50.8889</c:v>
                </c:pt>
                <c:pt idx="9941">
                  <c:v>50.8889</c:v>
                </c:pt>
                <c:pt idx="9942">
                  <c:v>51</c:v>
                </c:pt>
                <c:pt idx="9943">
                  <c:v>51</c:v>
                </c:pt>
                <c:pt idx="9944">
                  <c:v>51.1111</c:v>
                </c:pt>
                <c:pt idx="9945">
                  <c:v>51.1111</c:v>
                </c:pt>
                <c:pt idx="9946">
                  <c:v>51.222200000000001</c:v>
                </c:pt>
                <c:pt idx="9947">
                  <c:v>51.333300000000001</c:v>
                </c:pt>
                <c:pt idx="9948">
                  <c:v>51.444400000000002</c:v>
                </c:pt>
                <c:pt idx="9949">
                  <c:v>51.444400000000002</c:v>
                </c:pt>
                <c:pt idx="9950">
                  <c:v>51.666699999999999</c:v>
                </c:pt>
                <c:pt idx="9951">
                  <c:v>51.777799999999999</c:v>
                </c:pt>
                <c:pt idx="9952">
                  <c:v>51.777799999999999</c:v>
                </c:pt>
                <c:pt idx="9953">
                  <c:v>51.777799999999999</c:v>
                </c:pt>
                <c:pt idx="9954">
                  <c:v>51.8889</c:v>
                </c:pt>
                <c:pt idx="9955">
                  <c:v>51.8889</c:v>
                </c:pt>
                <c:pt idx="9956">
                  <c:v>51.8889</c:v>
                </c:pt>
                <c:pt idx="9957">
                  <c:v>51.8889</c:v>
                </c:pt>
                <c:pt idx="9958">
                  <c:v>52.1111</c:v>
                </c:pt>
                <c:pt idx="9959">
                  <c:v>52.333300000000001</c:v>
                </c:pt>
                <c:pt idx="9960">
                  <c:v>52.444400000000002</c:v>
                </c:pt>
                <c:pt idx="9961">
                  <c:v>52.555599999999998</c:v>
                </c:pt>
                <c:pt idx="9962">
                  <c:v>52.777799999999999</c:v>
                </c:pt>
                <c:pt idx="9963">
                  <c:v>52.8889</c:v>
                </c:pt>
                <c:pt idx="9964">
                  <c:v>52.8889</c:v>
                </c:pt>
                <c:pt idx="9965">
                  <c:v>52.8889</c:v>
                </c:pt>
                <c:pt idx="9966">
                  <c:v>53</c:v>
                </c:pt>
                <c:pt idx="9967">
                  <c:v>53.1111</c:v>
                </c:pt>
                <c:pt idx="9968">
                  <c:v>53.333300000000001</c:v>
                </c:pt>
                <c:pt idx="9969">
                  <c:v>53.555599999999998</c:v>
                </c:pt>
                <c:pt idx="9970">
                  <c:v>53.666699999999999</c:v>
                </c:pt>
                <c:pt idx="9971">
                  <c:v>53.666699999999999</c:v>
                </c:pt>
                <c:pt idx="9972">
                  <c:v>53.666699999999999</c:v>
                </c:pt>
                <c:pt idx="9973">
                  <c:v>53.777799999999999</c:v>
                </c:pt>
                <c:pt idx="9974">
                  <c:v>53.777799999999999</c:v>
                </c:pt>
                <c:pt idx="9975">
                  <c:v>53.8889</c:v>
                </c:pt>
                <c:pt idx="9976">
                  <c:v>53.8889</c:v>
                </c:pt>
                <c:pt idx="9977">
                  <c:v>54</c:v>
                </c:pt>
                <c:pt idx="9978">
                  <c:v>54.1111</c:v>
                </c:pt>
                <c:pt idx="9979">
                  <c:v>54.222200000000001</c:v>
                </c:pt>
                <c:pt idx="9980">
                  <c:v>54.444400000000002</c:v>
                </c:pt>
                <c:pt idx="9981">
                  <c:v>54.666699999999999</c:v>
                </c:pt>
                <c:pt idx="9982">
                  <c:v>54.8889</c:v>
                </c:pt>
                <c:pt idx="9983">
                  <c:v>54.8889</c:v>
                </c:pt>
                <c:pt idx="9984">
                  <c:v>55</c:v>
                </c:pt>
                <c:pt idx="9985">
                  <c:v>55.1111</c:v>
                </c:pt>
                <c:pt idx="9986">
                  <c:v>55.666699999999999</c:v>
                </c:pt>
                <c:pt idx="9987">
                  <c:v>55.666699999999999</c:v>
                </c:pt>
                <c:pt idx="9988">
                  <c:v>56</c:v>
                </c:pt>
                <c:pt idx="9989">
                  <c:v>56.444400000000002</c:v>
                </c:pt>
                <c:pt idx="9990">
                  <c:v>56.8889</c:v>
                </c:pt>
                <c:pt idx="9991">
                  <c:v>57.1111</c:v>
                </c:pt>
                <c:pt idx="9992">
                  <c:v>57.222200000000001</c:v>
                </c:pt>
                <c:pt idx="9993">
                  <c:v>57.222200000000001</c:v>
                </c:pt>
                <c:pt idx="9994">
                  <c:v>60</c:v>
                </c:pt>
                <c:pt idx="9995">
                  <c:v>61.333300000000001</c:v>
                </c:pt>
                <c:pt idx="9996">
                  <c:v>61.555599999999998</c:v>
                </c:pt>
                <c:pt idx="9997">
                  <c:v>63</c:v>
                </c:pt>
                <c:pt idx="9998">
                  <c:v>75.111099999999993</c:v>
                </c:pt>
                <c:pt idx="9999">
                  <c:v>77.888900000000007</c:v>
                </c:pt>
              </c:numCache>
            </c:numRef>
          </c:cat>
          <c:val>
            <c:numRef>
              <c:f>Sheet2!$B$2:$B$10001</c:f>
              <c:numCache>
                <c:formatCode>General</c:formatCode>
                <c:ptCount val="10000"/>
                <c:pt idx="0">
                  <c:v>0</c:v>
                </c:pt>
                <c:pt idx="1">
                  <c:v>0</c:v>
                </c:pt>
                <c:pt idx="2">
                  <c:v>159.9</c:v>
                </c:pt>
                <c:pt idx="3">
                  <c:v>0</c:v>
                </c:pt>
                <c:pt idx="4">
                  <c:v>178.24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41.79</c:v>
                </c:pt>
                <c:pt idx="13">
                  <c:v>52.44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416.77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24.67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39.04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28.6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388.43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0</c:v>
                </c:pt>
                <c:pt idx="129">
                  <c:v>0</c:v>
                </c:pt>
                <c:pt idx="130">
                  <c:v>0</c:v>
                </c:pt>
                <c:pt idx="131">
                  <c:v>0</c:v>
                </c:pt>
                <c:pt idx="132">
                  <c:v>0</c:v>
                </c:pt>
                <c:pt idx="133">
                  <c:v>0</c:v>
                </c:pt>
                <c:pt idx="134">
                  <c:v>0</c:v>
                </c:pt>
                <c:pt idx="135">
                  <c:v>0</c:v>
                </c:pt>
                <c:pt idx="136">
                  <c:v>0</c:v>
                </c:pt>
                <c:pt idx="137">
                  <c:v>0</c:v>
                </c:pt>
                <c:pt idx="138">
                  <c:v>0</c:v>
                </c:pt>
                <c:pt idx="139">
                  <c:v>0</c:v>
                </c:pt>
                <c:pt idx="140">
                  <c:v>0</c:v>
                </c:pt>
                <c:pt idx="141">
                  <c:v>2.99</c:v>
                </c:pt>
                <c:pt idx="142">
                  <c:v>0</c:v>
                </c:pt>
                <c:pt idx="143">
                  <c:v>0</c:v>
                </c:pt>
                <c:pt idx="144">
                  <c:v>0</c:v>
                </c:pt>
                <c:pt idx="145">
                  <c:v>0</c:v>
                </c:pt>
                <c:pt idx="146">
                  <c:v>55.48</c:v>
                </c:pt>
                <c:pt idx="147">
                  <c:v>0</c:v>
                </c:pt>
                <c:pt idx="148">
                  <c:v>0</c:v>
                </c:pt>
                <c:pt idx="149">
                  <c:v>0</c:v>
                </c:pt>
                <c:pt idx="150">
                  <c:v>0</c:v>
                </c:pt>
                <c:pt idx="151">
                  <c:v>0</c:v>
                </c:pt>
                <c:pt idx="152">
                  <c:v>0</c:v>
                </c:pt>
                <c:pt idx="153">
                  <c:v>0</c:v>
                </c:pt>
                <c:pt idx="154">
                  <c:v>0</c:v>
                </c:pt>
                <c:pt idx="155">
                  <c:v>0</c:v>
                </c:pt>
                <c:pt idx="156">
                  <c:v>0</c:v>
                </c:pt>
                <c:pt idx="157">
                  <c:v>0</c:v>
                </c:pt>
                <c:pt idx="158">
                  <c:v>0</c:v>
                </c:pt>
                <c:pt idx="159">
                  <c:v>0</c:v>
                </c:pt>
                <c:pt idx="160">
                  <c:v>0</c:v>
                </c:pt>
                <c:pt idx="161">
                  <c:v>0</c:v>
                </c:pt>
                <c:pt idx="162">
                  <c:v>0</c:v>
                </c:pt>
                <c:pt idx="163">
                  <c:v>0</c:v>
                </c:pt>
                <c:pt idx="164">
                  <c:v>0</c:v>
                </c:pt>
                <c:pt idx="165">
                  <c:v>0</c:v>
                </c:pt>
                <c:pt idx="166">
                  <c:v>449.74</c:v>
                </c:pt>
                <c:pt idx="167">
                  <c:v>450.53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71.55</c:v>
                </c:pt>
                <c:pt idx="177">
                  <c:v>0</c:v>
                </c:pt>
                <c:pt idx="178">
                  <c:v>143.46</c:v>
                </c:pt>
                <c:pt idx="179">
                  <c:v>0</c:v>
                </c:pt>
                <c:pt idx="180">
                  <c:v>0</c:v>
                </c:pt>
                <c:pt idx="181">
                  <c:v>164.62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228.84</c:v>
                </c:pt>
                <c:pt idx="196">
                  <c:v>0</c:v>
                </c:pt>
                <c:pt idx="197">
                  <c:v>0</c:v>
                </c:pt>
                <c:pt idx="198">
                  <c:v>30.84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0</c:v>
                </c:pt>
                <c:pt idx="226">
                  <c:v>0</c:v>
                </c:pt>
                <c:pt idx="227">
                  <c:v>0</c:v>
                </c:pt>
                <c:pt idx="228">
                  <c:v>0</c:v>
                </c:pt>
                <c:pt idx="229">
                  <c:v>0</c:v>
                </c:pt>
                <c:pt idx="230">
                  <c:v>26.45</c:v>
                </c:pt>
                <c:pt idx="231">
                  <c:v>0</c:v>
                </c:pt>
                <c:pt idx="232">
                  <c:v>0</c:v>
                </c:pt>
                <c:pt idx="233">
                  <c:v>0</c:v>
                </c:pt>
                <c:pt idx="234">
                  <c:v>0</c:v>
                </c:pt>
                <c:pt idx="235">
                  <c:v>0</c:v>
                </c:pt>
                <c:pt idx="236">
                  <c:v>0</c:v>
                </c:pt>
                <c:pt idx="237">
                  <c:v>0</c:v>
                </c:pt>
                <c:pt idx="238">
                  <c:v>0</c:v>
                </c:pt>
                <c:pt idx="239">
                  <c:v>0</c:v>
                </c:pt>
                <c:pt idx="240">
                  <c:v>0</c:v>
                </c:pt>
                <c:pt idx="241">
                  <c:v>0</c:v>
                </c:pt>
                <c:pt idx="242">
                  <c:v>0</c:v>
                </c:pt>
                <c:pt idx="243">
                  <c:v>0</c:v>
                </c:pt>
                <c:pt idx="244">
                  <c:v>0</c:v>
                </c:pt>
                <c:pt idx="245">
                  <c:v>0</c:v>
                </c:pt>
                <c:pt idx="246">
                  <c:v>0</c:v>
                </c:pt>
                <c:pt idx="247">
                  <c:v>0</c:v>
                </c:pt>
                <c:pt idx="248">
                  <c:v>0</c:v>
                </c:pt>
                <c:pt idx="249">
                  <c:v>0</c:v>
                </c:pt>
                <c:pt idx="250">
                  <c:v>0</c:v>
                </c:pt>
                <c:pt idx="251">
                  <c:v>0</c:v>
                </c:pt>
                <c:pt idx="252">
                  <c:v>0</c:v>
                </c:pt>
                <c:pt idx="253">
                  <c:v>0</c:v>
                </c:pt>
                <c:pt idx="254">
                  <c:v>0</c:v>
                </c:pt>
                <c:pt idx="255">
                  <c:v>0</c:v>
                </c:pt>
                <c:pt idx="256">
                  <c:v>0</c:v>
                </c:pt>
                <c:pt idx="257">
                  <c:v>0</c:v>
                </c:pt>
                <c:pt idx="258">
                  <c:v>0</c:v>
                </c:pt>
                <c:pt idx="259">
                  <c:v>0</c:v>
                </c:pt>
                <c:pt idx="260">
                  <c:v>0</c:v>
                </c:pt>
                <c:pt idx="261">
                  <c:v>0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1.95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4.58</c:v>
                </c:pt>
                <c:pt idx="308">
                  <c:v>0</c:v>
                </c:pt>
                <c:pt idx="309">
                  <c:v>94.21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0</c:v>
                </c:pt>
                <c:pt idx="322">
                  <c:v>0</c:v>
                </c:pt>
                <c:pt idx="323">
                  <c:v>0</c:v>
                </c:pt>
                <c:pt idx="324">
                  <c:v>0</c:v>
                </c:pt>
                <c:pt idx="325">
                  <c:v>0</c:v>
                </c:pt>
                <c:pt idx="326">
                  <c:v>0</c:v>
                </c:pt>
                <c:pt idx="327">
                  <c:v>0</c:v>
                </c:pt>
                <c:pt idx="328">
                  <c:v>0</c:v>
                </c:pt>
                <c:pt idx="329">
                  <c:v>0</c:v>
                </c:pt>
                <c:pt idx="330">
                  <c:v>0</c:v>
                </c:pt>
                <c:pt idx="331">
                  <c:v>85.67</c:v>
                </c:pt>
                <c:pt idx="332">
                  <c:v>0</c:v>
                </c:pt>
                <c:pt idx="333">
                  <c:v>41.96</c:v>
                </c:pt>
                <c:pt idx="334">
                  <c:v>0</c:v>
                </c:pt>
                <c:pt idx="335">
                  <c:v>0</c:v>
                </c:pt>
                <c:pt idx="336">
                  <c:v>0</c:v>
                </c:pt>
                <c:pt idx="337">
                  <c:v>0</c:v>
                </c:pt>
                <c:pt idx="338">
                  <c:v>0</c:v>
                </c:pt>
                <c:pt idx="339">
                  <c:v>0</c:v>
                </c:pt>
                <c:pt idx="340">
                  <c:v>0</c:v>
                </c:pt>
                <c:pt idx="341">
                  <c:v>0</c:v>
                </c:pt>
                <c:pt idx="342">
                  <c:v>0</c:v>
                </c:pt>
                <c:pt idx="343">
                  <c:v>0</c:v>
                </c:pt>
                <c:pt idx="344">
                  <c:v>0</c:v>
                </c:pt>
                <c:pt idx="345">
                  <c:v>0</c:v>
                </c:pt>
                <c:pt idx="346">
                  <c:v>0</c:v>
                </c:pt>
                <c:pt idx="347">
                  <c:v>0</c:v>
                </c:pt>
                <c:pt idx="348">
                  <c:v>0</c:v>
                </c:pt>
                <c:pt idx="349">
                  <c:v>0</c:v>
                </c:pt>
                <c:pt idx="350">
                  <c:v>0</c:v>
                </c:pt>
                <c:pt idx="351">
                  <c:v>0</c:v>
                </c:pt>
                <c:pt idx="352">
                  <c:v>0</c:v>
                </c:pt>
                <c:pt idx="353">
                  <c:v>0</c:v>
                </c:pt>
                <c:pt idx="354">
                  <c:v>0</c:v>
                </c:pt>
                <c:pt idx="355">
                  <c:v>0</c:v>
                </c:pt>
                <c:pt idx="356">
                  <c:v>0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7.99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7.99</c:v>
                </c:pt>
                <c:pt idx="399">
                  <c:v>23.99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84.18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299.99</c:v>
                </c:pt>
                <c:pt idx="416">
                  <c:v>0</c:v>
                </c:pt>
                <c:pt idx="417">
                  <c:v>0</c:v>
                </c:pt>
                <c:pt idx="418">
                  <c:v>0</c:v>
                </c:pt>
                <c:pt idx="419">
                  <c:v>0</c:v>
                </c:pt>
                <c:pt idx="420">
                  <c:v>0</c:v>
                </c:pt>
                <c:pt idx="421">
                  <c:v>0</c:v>
                </c:pt>
                <c:pt idx="422">
                  <c:v>0</c:v>
                </c:pt>
                <c:pt idx="423">
                  <c:v>0</c:v>
                </c:pt>
                <c:pt idx="424">
                  <c:v>0</c:v>
                </c:pt>
                <c:pt idx="425">
                  <c:v>0</c:v>
                </c:pt>
                <c:pt idx="426">
                  <c:v>37.979999999999997</c:v>
                </c:pt>
                <c:pt idx="427">
                  <c:v>0</c:v>
                </c:pt>
                <c:pt idx="428">
                  <c:v>0</c:v>
                </c:pt>
                <c:pt idx="429">
                  <c:v>0</c:v>
                </c:pt>
                <c:pt idx="430">
                  <c:v>11.98</c:v>
                </c:pt>
                <c:pt idx="431">
                  <c:v>0</c:v>
                </c:pt>
                <c:pt idx="432">
                  <c:v>0</c:v>
                </c:pt>
                <c:pt idx="433">
                  <c:v>0</c:v>
                </c:pt>
                <c:pt idx="434">
                  <c:v>0</c:v>
                </c:pt>
                <c:pt idx="435">
                  <c:v>0</c:v>
                </c:pt>
                <c:pt idx="436">
                  <c:v>0</c:v>
                </c:pt>
                <c:pt idx="437">
                  <c:v>0</c:v>
                </c:pt>
                <c:pt idx="438">
                  <c:v>0</c:v>
                </c:pt>
                <c:pt idx="439">
                  <c:v>12.47</c:v>
                </c:pt>
                <c:pt idx="440">
                  <c:v>3.99</c:v>
                </c:pt>
                <c:pt idx="441">
                  <c:v>0</c:v>
                </c:pt>
                <c:pt idx="442">
                  <c:v>0</c:v>
                </c:pt>
                <c:pt idx="443">
                  <c:v>0</c:v>
                </c:pt>
                <c:pt idx="444">
                  <c:v>0</c:v>
                </c:pt>
                <c:pt idx="445">
                  <c:v>0</c:v>
                </c:pt>
                <c:pt idx="446">
                  <c:v>0</c:v>
                </c:pt>
                <c:pt idx="447">
                  <c:v>51.94</c:v>
                </c:pt>
                <c:pt idx="448">
                  <c:v>0</c:v>
                </c:pt>
                <c:pt idx="449">
                  <c:v>0</c:v>
                </c:pt>
                <c:pt idx="450">
                  <c:v>0</c:v>
                </c:pt>
                <c:pt idx="451">
                  <c:v>0</c:v>
                </c:pt>
                <c:pt idx="452">
                  <c:v>0</c:v>
                </c:pt>
                <c:pt idx="453">
                  <c:v>0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3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0</c:v>
                </c:pt>
                <c:pt idx="465">
                  <c:v>0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485.4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210.25</c:v>
                </c:pt>
                <c:pt idx="479">
                  <c:v>0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0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0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274.70999999999998</c:v>
                </c:pt>
                <c:pt idx="512">
                  <c:v>0</c:v>
                </c:pt>
                <c:pt idx="513">
                  <c:v>0</c:v>
                </c:pt>
                <c:pt idx="514">
                  <c:v>0</c:v>
                </c:pt>
                <c:pt idx="515">
                  <c:v>77.69</c:v>
                </c:pt>
                <c:pt idx="516">
                  <c:v>24.92</c:v>
                </c:pt>
                <c:pt idx="517">
                  <c:v>0</c:v>
                </c:pt>
                <c:pt idx="518">
                  <c:v>0</c:v>
                </c:pt>
                <c:pt idx="519">
                  <c:v>40.98</c:v>
                </c:pt>
                <c:pt idx="520">
                  <c:v>0</c:v>
                </c:pt>
                <c:pt idx="521">
                  <c:v>0</c:v>
                </c:pt>
                <c:pt idx="522">
                  <c:v>319.98</c:v>
                </c:pt>
                <c:pt idx="523">
                  <c:v>0</c:v>
                </c:pt>
                <c:pt idx="524">
                  <c:v>0</c:v>
                </c:pt>
                <c:pt idx="525">
                  <c:v>15.58</c:v>
                </c:pt>
                <c:pt idx="526">
                  <c:v>0</c:v>
                </c:pt>
                <c:pt idx="527">
                  <c:v>171.87</c:v>
                </c:pt>
                <c:pt idx="528">
                  <c:v>28.98</c:v>
                </c:pt>
                <c:pt idx="529">
                  <c:v>28.42</c:v>
                </c:pt>
                <c:pt idx="530">
                  <c:v>34.979999999999997</c:v>
                </c:pt>
                <c:pt idx="531">
                  <c:v>0</c:v>
                </c:pt>
                <c:pt idx="532">
                  <c:v>88.44</c:v>
                </c:pt>
                <c:pt idx="533">
                  <c:v>0</c:v>
                </c:pt>
                <c:pt idx="534">
                  <c:v>15.98</c:v>
                </c:pt>
                <c:pt idx="535">
                  <c:v>218.93</c:v>
                </c:pt>
                <c:pt idx="536">
                  <c:v>11.98</c:v>
                </c:pt>
                <c:pt idx="537">
                  <c:v>15.99</c:v>
                </c:pt>
                <c:pt idx="538">
                  <c:v>50.97</c:v>
                </c:pt>
                <c:pt idx="539">
                  <c:v>0</c:v>
                </c:pt>
                <c:pt idx="540">
                  <c:v>21.59</c:v>
                </c:pt>
                <c:pt idx="541">
                  <c:v>76.459999999999994</c:v>
                </c:pt>
                <c:pt idx="542">
                  <c:v>0</c:v>
                </c:pt>
                <c:pt idx="543">
                  <c:v>0</c:v>
                </c:pt>
                <c:pt idx="544">
                  <c:v>-34.99</c:v>
                </c:pt>
                <c:pt idx="545">
                  <c:v>0</c:v>
                </c:pt>
                <c:pt idx="546">
                  <c:v>35.979999999999997</c:v>
                </c:pt>
                <c:pt idx="547">
                  <c:v>15.98</c:v>
                </c:pt>
                <c:pt idx="548">
                  <c:v>0</c:v>
                </c:pt>
                <c:pt idx="549">
                  <c:v>0</c:v>
                </c:pt>
                <c:pt idx="550">
                  <c:v>0</c:v>
                </c:pt>
                <c:pt idx="551">
                  <c:v>750</c:v>
                </c:pt>
                <c:pt idx="552">
                  <c:v>55.95</c:v>
                </c:pt>
                <c:pt idx="553">
                  <c:v>239.23</c:v>
                </c:pt>
                <c:pt idx="554">
                  <c:v>0</c:v>
                </c:pt>
                <c:pt idx="555">
                  <c:v>109.99</c:v>
                </c:pt>
                <c:pt idx="556">
                  <c:v>0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116.98</c:v>
                </c:pt>
                <c:pt idx="561">
                  <c:v>20.98</c:v>
                </c:pt>
                <c:pt idx="562">
                  <c:v>0</c:v>
                </c:pt>
                <c:pt idx="563">
                  <c:v>0</c:v>
                </c:pt>
                <c:pt idx="564">
                  <c:v>15.95</c:v>
                </c:pt>
                <c:pt idx="565">
                  <c:v>23.97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693.15</c:v>
                </c:pt>
                <c:pt idx="570">
                  <c:v>10.46</c:v>
                </c:pt>
                <c:pt idx="571">
                  <c:v>0</c:v>
                </c:pt>
                <c:pt idx="572">
                  <c:v>150.46</c:v>
                </c:pt>
                <c:pt idx="573">
                  <c:v>20.86</c:v>
                </c:pt>
                <c:pt idx="574">
                  <c:v>13.98</c:v>
                </c:pt>
                <c:pt idx="575">
                  <c:v>-44.98</c:v>
                </c:pt>
                <c:pt idx="576">
                  <c:v>149.97999999999999</c:v>
                </c:pt>
                <c:pt idx="577">
                  <c:v>0</c:v>
                </c:pt>
                <c:pt idx="578">
                  <c:v>0</c:v>
                </c:pt>
                <c:pt idx="579">
                  <c:v>92.43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31.98</c:v>
                </c:pt>
                <c:pt idx="584">
                  <c:v>36.71</c:v>
                </c:pt>
                <c:pt idx="585">
                  <c:v>5.99</c:v>
                </c:pt>
                <c:pt idx="586">
                  <c:v>0</c:v>
                </c:pt>
                <c:pt idx="587">
                  <c:v>44.35</c:v>
                </c:pt>
                <c:pt idx="588">
                  <c:v>0</c:v>
                </c:pt>
                <c:pt idx="589">
                  <c:v>0</c:v>
                </c:pt>
                <c:pt idx="590">
                  <c:v>99.99</c:v>
                </c:pt>
                <c:pt idx="591">
                  <c:v>0</c:v>
                </c:pt>
                <c:pt idx="592">
                  <c:v>245.9</c:v>
                </c:pt>
                <c:pt idx="593">
                  <c:v>57.98</c:v>
                </c:pt>
                <c:pt idx="594">
                  <c:v>0</c:v>
                </c:pt>
                <c:pt idx="595">
                  <c:v>11.23</c:v>
                </c:pt>
                <c:pt idx="596">
                  <c:v>0</c:v>
                </c:pt>
                <c:pt idx="597">
                  <c:v>0</c:v>
                </c:pt>
                <c:pt idx="598">
                  <c:v>0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0</c:v>
                </c:pt>
                <c:pt idx="605">
                  <c:v>0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107.61</c:v>
                </c:pt>
                <c:pt idx="612">
                  <c:v>318.26</c:v>
                </c:pt>
                <c:pt idx="613">
                  <c:v>3</c:v>
                </c:pt>
                <c:pt idx="614">
                  <c:v>0</c:v>
                </c:pt>
                <c:pt idx="615">
                  <c:v>143.28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40.33</c:v>
                </c:pt>
                <c:pt idx="621">
                  <c:v>359.95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401.63</c:v>
                </c:pt>
                <c:pt idx="628">
                  <c:v>47.39</c:v>
                </c:pt>
                <c:pt idx="629">
                  <c:v>0</c:v>
                </c:pt>
                <c:pt idx="630">
                  <c:v>0</c:v>
                </c:pt>
                <c:pt idx="631">
                  <c:v>24.99</c:v>
                </c:pt>
                <c:pt idx="632">
                  <c:v>23.98</c:v>
                </c:pt>
                <c:pt idx="633">
                  <c:v>25.98</c:v>
                </c:pt>
                <c:pt idx="634">
                  <c:v>0</c:v>
                </c:pt>
                <c:pt idx="635">
                  <c:v>42.43</c:v>
                </c:pt>
                <c:pt idx="636">
                  <c:v>14.98</c:v>
                </c:pt>
                <c:pt idx="637">
                  <c:v>47.74</c:v>
                </c:pt>
                <c:pt idx="638">
                  <c:v>0</c:v>
                </c:pt>
                <c:pt idx="639">
                  <c:v>0</c:v>
                </c:pt>
                <c:pt idx="640">
                  <c:v>-15.49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18.87</c:v>
                </c:pt>
                <c:pt idx="645">
                  <c:v>0</c:v>
                </c:pt>
                <c:pt idx="646">
                  <c:v>70.48</c:v>
                </c:pt>
                <c:pt idx="647">
                  <c:v>200.72</c:v>
                </c:pt>
                <c:pt idx="648">
                  <c:v>0</c:v>
                </c:pt>
                <c:pt idx="649">
                  <c:v>0</c:v>
                </c:pt>
                <c:pt idx="650">
                  <c:v>61.96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0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109.91</c:v>
                </c:pt>
                <c:pt idx="659">
                  <c:v>33.15</c:v>
                </c:pt>
                <c:pt idx="660">
                  <c:v>0</c:v>
                </c:pt>
                <c:pt idx="661">
                  <c:v>20.98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35.979999999999997</c:v>
                </c:pt>
                <c:pt idx="666">
                  <c:v>84.99</c:v>
                </c:pt>
                <c:pt idx="667">
                  <c:v>65.98</c:v>
                </c:pt>
                <c:pt idx="668">
                  <c:v>0</c:v>
                </c:pt>
                <c:pt idx="669">
                  <c:v>0</c:v>
                </c:pt>
                <c:pt idx="670">
                  <c:v>354.97</c:v>
                </c:pt>
                <c:pt idx="671">
                  <c:v>0</c:v>
                </c:pt>
                <c:pt idx="672">
                  <c:v>49.03</c:v>
                </c:pt>
                <c:pt idx="673">
                  <c:v>47.97</c:v>
                </c:pt>
                <c:pt idx="674">
                  <c:v>102.95</c:v>
                </c:pt>
                <c:pt idx="675">
                  <c:v>119.96</c:v>
                </c:pt>
                <c:pt idx="676">
                  <c:v>46.26</c:v>
                </c:pt>
                <c:pt idx="677">
                  <c:v>0</c:v>
                </c:pt>
                <c:pt idx="678">
                  <c:v>58.95</c:v>
                </c:pt>
                <c:pt idx="679">
                  <c:v>0</c:v>
                </c:pt>
                <c:pt idx="680">
                  <c:v>0</c:v>
                </c:pt>
                <c:pt idx="681">
                  <c:v>25.98</c:v>
                </c:pt>
                <c:pt idx="682">
                  <c:v>0</c:v>
                </c:pt>
                <c:pt idx="683">
                  <c:v>57.07</c:v>
                </c:pt>
                <c:pt idx="684">
                  <c:v>83.93</c:v>
                </c:pt>
                <c:pt idx="685">
                  <c:v>53.98</c:v>
                </c:pt>
                <c:pt idx="686">
                  <c:v>0</c:v>
                </c:pt>
                <c:pt idx="687">
                  <c:v>0</c:v>
                </c:pt>
                <c:pt idx="688">
                  <c:v>89.99</c:v>
                </c:pt>
                <c:pt idx="689">
                  <c:v>59.96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533.69000000000005</c:v>
                </c:pt>
                <c:pt idx="694">
                  <c:v>21.15</c:v>
                </c:pt>
                <c:pt idx="695">
                  <c:v>0</c:v>
                </c:pt>
                <c:pt idx="696">
                  <c:v>24.38</c:v>
                </c:pt>
                <c:pt idx="697">
                  <c:v>65.48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0</c:v>
                </c:pt>
                <c:pt idx="703">
                  <c:v>75.97</c:v>
                </c:pt>
                <c:pt idx="704">
                  <c:v>0</c:v>
                </c:pt>
                <c:pt idx="705">
                  <c:v>0</c:v>
                </c:pt>
                <c:pt idx="706">
                  <c:v>0</c:v>
                </c:pt>
                <c:pt idx="707">
                  <c:v>166.26</c:v>
                </c:pt>
                <c:pt idx="708">
                  <c:v>0</c:v>
                </c:pt>
                <c:pt idx="709">
                  <c:v>7.99</c:v>
                </c:pt>
                <c:pt idx="710">
                  <c:v>77.95</c:v>
                </c:pt>
                <c:pt idx="711">
                  <c:v>88.42</c:v>
                </c:pt>
                <c:pt idx="712">
                  <c:v>0</c:v>
                </c:pt>
                <c:pt idx="713">
                  <c:v>0</c:v>
                </c:pt>
                <c:pt idx="714">
                  <c:v>0</c:v>
                </c:pt>
                <c:pt idx="715">
                  <c:v>0</c:v>
                </c:pt>
                <c:pt idx="716">
                  <c:v>0</c:v>
                </c:pt>
                <c:pt idx="717">
                  <c:v>66.14</c:v>
                </c:pt>
                <c:pt idx="718">
                  <c:v>0</c:v>
                </c:pt>
                <c:pt idx="719">
                  <c:v>36.75</c:v>
                </c:pt>
                <c:pt idx="720">
                  <c:v>0</c:v>
                </c:pt>
                <c:pt idx="721">
                  <c:v>0</c:v>
                </c:pt>
                <c:pt idx="722">
                  <c:v>37.99</c:v>
                </c:pt>
                <c:pt idx="723">
                  <c:v>0</c:v>
                </c:pt>
                <c:pt idx="724">
                  <c:v>0</c:v>
                </c:pt>
                <c:pt idx="725">
                  <c:v>0</c:v>
                </c:pt>
                <c:pt idx="726">
                  <c:v>0</c:v>
                </c:pt>
                <c:pt idx="727">
                  <c:v>0</c:v>
                </c:pt>
                <c:pt idx="728">
                  <c:v>0</c:v>
                </c:pt>
                <c:pt idx="729">
                  <c:v>37.979999999999997</c:v>
                </c:pt>
                <c:pt idx="730">
                  <c:v>0</c:v>
                </c:pt>
                <c:pt idx="731">
                  <c:v>0</c:v>
                </c:pt>
                <c:pt idx="732">
                  <c:v>0</c:v>
                </c:pt>
                <c:pt idx="733">
                  <c:v>0</c:v>
                </c:pt>
                <c:pt idx="734">
                  <c:v>0</c:v>
                </c:pt>
                <c:pt idx="735">
                  <c:v>102.35</c:v>
                </c:pt>
                <c:pt idx="736">
                  <c:v>0</c:v>
                </c:pt>
                <c:pt idx="737">
                  <c:v>0</c:v>
                </c:pt>
                <c:pt idx="738">
                  <c:v>0</c:v>
                </c:pt>
                <c:pt idx="739">
                  <c:v>0</c:v>
                </c:pt>
                <c:pt idx="740">
                  <c:v>0</c:v>
                </c:pt>
                <c:pt idx="741">
                  <c:v>0</c:v>
                </c:pt>
                <c:pt idx="742">
                  <c:v>0</c:v>
                </c:pt>
                <c:pt idx="743">
                  <c:v>0</c:v>
                </c:pt>
                <c:pt idx="744">
                  <c:v>27.41</c:v>
                </c:pt>
                <c:pt idx="745">
                  <c:v>0</c:v>
                </c:pt>
                <c:pt idx="746">
                  <c:v>85.94</c:v>
                </c:pt>
                <c:pt idx="747">
                  <c:v>301.91000000000003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15.36</c:v>
                </c:pt>
                <c:pt idx="752">
                  <c:v>0</c:v>
                </c:pt>
                <c:pt idx="753">
                  <c:v>0</c:v>
                </c:pt>
                <c:pt idx="754">
                  <c:v>0</c:v>
                </c:pt>
                <c:pt idx="755">
                  <c:v>86.99</c:v>
                </c:pt>
                <c:pt idx="756">
                  <c:v>0</c:v>
                </c:pt>
                <c:pt idx="757">
                  <c:v>0</c:v>
                </c:pt>
                <c:pt idx="758">
                  <c:v>0</c:v>
                </c:pt>
                <c:pt idx="759">
                  <c:v>0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76.319999999999993</c:v>
                </c:pt>
                <c:pt idx="765">
                  <c:v>0</c:v>
                </c:pt>
                <c:pt idx="766">
                  <c:v>0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28.47</c:v>
                </c:pt>
                <c:pt idx="773">
                  <c:v>0</c:v>
                </c:pt>
                <c:pt idx="774">
                  <c:v>0</c:v>
                </c:pt>
                <c:pt idx="775">
                  <c:v>36.979999999999997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57.44</c:v>
                </c:pt>
                <c:pt idx="782">
                  <c:v>59.87</c:v>
                </c:pt>
                <c:pt idx="783">
                  <c:v>0</c:v>
                </c:pt>
                <c:pt idx="784">
                  <c:v>0</c:v>
                </c:pt>
                <c:pt idx="785">
                  <c:v>42.98</c:v>
                </c:pt>
                <c:pt idx="786">
                  <c:v>14.96</c:v>
                </c:pt>
                <c:pt idx="787">
                  <c:v>0</c:v>
                </c:pt>
                <c:pt idx="788">
                  <c:v>0</c:v>
                </c:pt>
                <c:pt idx="789">
                  <c:v>0</c:v>
                </c:pt>
                <c:pt idx="790">
                  <c:v>50.87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0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44</c:v>
                </c:pt>
                <c:pt idx="799">
                  <c:v>5.77</c:v>
                </c:pt>
                <c:pt idx="800">
                  <c:v>0</c:v>
                </c:pt>
                <c:pt idx="801">
                  <c:v>0</c:v>
                </c:pt>
                <c:pt idx="802">
                  <c:v>23.42</c:v>
                </c:pt>
                <c:pt idx="803">
                  <c:v>35.97</c:v>
                </c:pt>
                <c:pt idx="804">
                  <c:v>0</c:v>
                </c:pt>
                <c:pt idx="805">
                  <c:v>59.56</c:v>
                </c:pt>
                <c:pt idx="806">
                  <c:v>53.72</c:v>
                </c:pt>
                <c:pt idx="807">
                  <c:v>87.08</c:v>
                </c:pt>
                <c:pt idx="808">
                  <c:v>223.81</c:v>
                </c:pt>
                <c:pt idx="809">
                  <c:v>27.98</c:v>
                </c:pt>
                <c:pt idx="810">
                  <c:v>15.98</c:v>
                </c:pt>
                <c:pt idx="811">
                  <c:v>0</c:v>
                </c:pt>
                <c:pt idx="812">
                  <c:v>0</c:v>
                </c:pt>
                <c:pt idx="813">
                  <c:v>0</c:v>
                </c:pt>
                <c:pt idx="814">
                  <c:v>0</c:v>
                </c:pt>
                <c:pt idx="815">
                  <c:v>36.93</c:v>
                </c:pt>
                <c:pt idx="816">
                  <c:v>179.96</c:v>
                </c:pt>
                <c:pt idx="817">
                  <c:v>0</c:v>
                </c:pt>
                <c:pt idx="818">
                  <c:v>0</c:v>
                </c:pt>
                <c:pt idx="819">
                  <c:v>0</c:v>
                </c:pt>
                <c:pt idx="820">
                  <c:v>0</c:v>
                </c:pt>
                <c:pt idx="821">
                  <c:v>0</c:v>
                </c:pt>
                <c:pt idx="822">
                  <c:v>24.78</c:v>
                </c:pt>
                <c:pt idx="823">
                  <c:v>98.94</c:v>
                </c:pt>
                <c:pt idx="824">
                  <c:v>250.94</c:v>
                </c:pt>
                <c:pt idx="825">
                  <c:v>0</c:v>
                </c:pt>
                <c:pt idx="826">
                  <c:v>0</c:v>
                </c:pt>
                <c:pt idx="827">
                  <c:v>0</c:v>
                </c:pt>
                <c:pt idx="828">
                  <c:v>46.94</c:v>
                </c:pt>
                <c:pt idx="829">
                  <c:v>6.48</c:v>
                </c:pt>
                <c:pt idx="830">
                  <c:v>33.01</c:v>
                </c:pt>
                <c:pt idx="831">
                  <c:v>179.08</c:v>
                </c:pt>
                <c:pt idx="832">
                  <c:v>3</c:v>
                </c:pt>
                <c:pt idx="833">
                  <c:v>0</c:v>
                </c:pt>
                <c:pt idx="834">
                  <c:v>0</c:v>
                </c:pt>
                <c:pt idx="835">
                  <c:v>0</c:v>
                </c:pt>
                <c:pt idx="836">
                  <c:v>0</c:v>
                </c:pt>
                <c:pt idx="837">
                  <c:v>0</c:v>
                </c:pt>
                <c:pt idx="838">
                  <c:v>0</c:v>
                </c:pt>
                <c:pt idx="839">
                  <c:v>0</c:v>
                </c:pt>
                <c:pt idx="840">
                  <c:v>20.98</c:v>
                </c:pt>
                <c:pt idx="841">
                  <c:v>166.43</c:v>
                </c:pt>
                <c:pt idx="842">
                  <c:v>6.77</c:v>
                </c:pt>
                <c:pt idx="843">
                  <c:v>0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21.28</c:v>
                </c:pt>
                <c:pt idx="851">
                  <c:v>103.45</c:v>
                </c:pt>
                <c:pt idx="852">
                  <c:v>19.989999999999998</c:v>
                </c:pt>
                <c:pt idx="853">
                  <c:v>0</c:v>
                </c:pt>
                <c:pt idx="854">
                  <c:v>30.77</c:v>
                </c:pt>
                <c:pt idx="855">
                  <c:v>6.34</c:v>
                </c:pt>
                <c:pt idx="856">
                  <c:v>34.96</c:v>
                </c:pt>
                <c:pt idx="857">
                  <c:v>49.06</c:v>
                </c:pt>
                <c:pt idx="858">
                  <c:v>20.97</c:v>
                </c:pt>
                <c:pt idx="859">
                  <c:v>28.75</c:v>
                </c:pt>
                <c:pt idx="860">
                  <c:v>44.98</c:v>
                </c:pt>
                <c:pt idx="861">
                  <c:v>47.27</c:v>
                </c:pt>
                <c:pt idx="862">
                  <c:v>0</c:v>
                </c:pt>
                <c:pt idx="863">
                  <c:v>0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73.94</c:v>
                </c:pt>
                <c:pt idx="869">
                  <c:v>0</c:v>
                </c:pt>
                <c:pt idx="870">
                  <c:v>45.68</c:v>
                </c:pt>
                <c:pt idx="871">
                  <c:v>0</c:v>
                </c:pt>
                <c:pt idx="872">
                  <c:v>24.98</c:v>
                </c:pt>
                <c:pt idx="873">
                  <c:v>87.43</c:v>
                </c:pt>
                <c:pt idx="874">
                  <c:v>34.99</c:v>
                </c:pt>
                <c:pt idx="875">
                  <c:v>0</c:v>
                </c:pt>
                <c:pt idx="876">
                  <c:v>8</c:v>
                </c:pt>
                <c:pt idx="877">
                  <c:v>0</c:v>
                </c:pt>
                <c:pt idx="878">
                  <c:v>34.17</c:v>
                </c:pt>
                <c:pt idx="879">
                  <c:v>0</c:v>
                </c:pt>
                <c:pt idx="880">
                  <c:v>73.81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0</c:v>
                </c:pt>
                <c:pt idx="885">
                  <c:v>11.98</c:v>
                </c:pt>
                <c:pt idx="886">
                  <c:v>7.92</c:v>
                </c:pt>
                <c:pt idx="887">
                  <c:v>0</c:v>
                </c:pt>
                <c:pt idx="888">
                  <c:v>6.08</c:v>
                </c:pt>
                <c:pt idx="889">
                  <c:v>0</c:v>
                </c:pt>
                <c:pt idx="890">
                  <c:v>0</c:v>
                </c:pt>
                <c:pt idx="891">
                  <c:v>0</c:v>
                </c:pt>
                <c:pt idx="892">
                  <c:v>14.47</c:v>
                </c:pt>
                <c:pt idx="893">
                  <c:v>138.22</c:v>
                </c:pt>
                <c:pt idx="894">
                  <c:v>0</c:v>
                </c:pt>
                <c:pt idx="895">
                  <c:v>0</c:v>
                </c:pt>
                <c:pt idx="896">
                  <c:v>0</c:v>
                </c:pt>
                <c:pt idx="897">
                  <c:v>0</c:v>
                </c:pt>
                <c:pt idx="898">
                  <c:v>0</c:v>
                </c:pt>
                <c:pt idx="899">
                  <c:v>0</c:v>
                </c:pt>
                <c:pt idx="900">
                  <c:v>0</c:v>
                </c:pt>
                <c:pt idx="901">
                  <c:v>0</c:v>
                </c:pt>
                <c:pt idx="902">
                  <c:v>0</c:v>
                </c:pt>
                <c:pt idx="903">
                  <c:v>0</c:v>
                </c:pt>
                <c:pt idx="904">
                  <c:v>0</c:v>
                </c:pt>
                <c:pt idx="905">
                  <c:v>0</c:v>
                </c:pt>
                <c:pt idx="906">
                  <c:v>0</c:v>
                </c:pt>
                <c:pt idx="907">
                  <c:v>92.8</c:v>
                </c:pt>
                <c:pt idx="908">
                  <c:v>0</c:v>
                </c:pt>
                <c:pt idx="909">
                  <c:v>0</c:v>
                </c:pt>
                <c:pt idx="910">
                  <c:v>0</c:v>
                </c:pt>
                <c:pt idx="911">
                  <c:v>0</c:v>
                </c:pt>
                <c:pt idx="912">
                  <c:v>0</c:v>
                </c:pt>
                <c:pt idx="913">
                  <c:v>262.35000000000002</c:v>
                </c:pt>
                <c:pt idx="914">
                  <c:v>321.16000000000003</c:v>
                </c:pt>
                <c:pt idx="915">
                  <c:v>0</c:v>
                </c:pt>
                <c:pt idx="916">
                  <c:v>2846.75</c:v>
                </c:pt>
                <c:pt idx="917">
                  <c:v>0</c:v>
                </c:pt>
                <c:pt idx="918">
                  <c:v>0</c:v>
                </c:pt>
                <c:pt idx="919">
                  <c:v>0</c:v>
                </c:pt>
                <c:pt idx="920">
                  <c:v>0</c:v>
                </c:pt>
                <c:pt idx="921">
                  <c:v>0</c:v>
                </c:pt>
                <c:pt idx="922">
                  <c:v>0</c:v>
                </c:pt>
                <c:pt idx="923">
                  <c:v>109.98</c:v>
                </c:pt>
                <c:pt idx="924">
                  <c:v>63.04</c:v>
                </c:pt>
                <c:pt idx="925">
                  <c:v>0</c:v>
                </c:pt>
                <c:pt idx="926">
                  <c:v>0</c:v>
                </c:pt>
                <c:pt idx="927">
                  <c:v>0</c:v>
                </c:pt>
                <c:pt idx="928">
                  <c:v>0</c:v>
                </c:pt>
                <c:pt idx="929">
                  <c:v>0</c:v>
                </c:pt>
                <c:pt idx="930">
                  <c:v>0</c:v>
                </c:pt>
                <c:pt idx="931">
                  <c:v>48.96</c:v>
                </c:pt>
                <c:pt idx="932">
                  <c:v>374.94</c:v>
                </c:pt>
                <c:pt idx="933">
                  <c:v>1314.92</c:v>
                </c:pt>
                <c:pt idx="934">
                  <c:v>0</c:v>
                </c:pt>
                <c:pt idx="935">
                  <c:v>0</c:v>
                </c:pt>
                <c:pt idx="936">
                  <c:v>0</c:v>
                </c:pt>
                <c:pt idx="937">
                  <c:v>0</c:v>
                </c:pt>
                <c:pt idx="938">
                  <c:v>17.989999999999998</c:v>
                </c:pt>
                <c:pt idx="939">
                  <c:v>0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0</c:v>
                </c:pt>
                <c:pt idx="953">
                  <c:v>0</c:v>
                </c:pt>
                <c:pt idx="954">
                  <c:v>17.940000000000001</c:v>
                </c:pt>
                <c:pt idx="955">
                  <c:v>234.99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232.76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0</c:v>
                </c:pt>
                <c:pt idx="965">
                  <c:v>15.02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0</c:v>
                </c:pt>
                <c:pt idx="970">
                  <c:v>0</c:v>
                </c:pt>
                <c:pt idx="971">
                  <c:v>229.53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0</c:v>
                </c:pt>
                <c:pt idx="983">
                  <c:v>0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493.58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0</c:v>
                </c:pt>
                <c:pt idx="993">
                  <c:v>0</c:v>
                </c:pt>
                <c:pt idx="994">
                  <c:v>0</c:v>
                </c:pt>
                <c:pt idx="995">
                  <c:v>0</c:v>
                </c:pt>
                <c:pt idx="996">
                  <c:v>0</c:v>
                </c:pt>
                <c:pt idx="997">
                  <c:v>0</c:v>
                </c:pt>
                <c:pt idx="998">
                  <c:v>0</c:v>
                </c:pt>
                <c:pt idx="999">
                  <c:v>5.19</c:v>
                </c:pt>
                <c:pt idx="1000">
                  <c:v>0</c:v>
                </c:pt>
                <c:pt idx="1001">
                  <c:v>0</c:v>
                </c:pt>
                <c:pt idx="1002">
                  <c:v>0</c:v>
                </c:pt>
                <c:pt idx="1003">
                  <c:v>0</c:v>
                </c:pt>
                <c:pt idx="1004">
                  <c:v>0</c:v>
                </c:pt>
                <c:pt idx="1005">
                  <c:v>0</c:v>
                </c:pt>
                <c:pt idx="1006">
                  <c:v>0</c:v>
                </c:pt>
                <c:pt idx="1007">
                  <c:v>0</c:v>
                </c:pt>
                <c:pt idx="1008">
                  <c:v>0</c:v>
                </c:pt>
                <c:pt idx="1009">
                  <c:v>0</c:v>
                </c:pt>
                <c:pt idx="1010">
                  <c:v>0</c:v>
                </c:pt>
                <c:pt idx="1011">
                  <c:v>0</c:v>
                </c:pt>
                <c:pt idx="1012">
                  <c:v>0</c:v>
                </c:pt>
                <c:pt idx="1013">
                  <c:v>0</c:v>
                </c:pt>
                <c:pt idx="1014">
                  <c:v>0</c:v>
                </c:pt>
                <c:pt idx="1015">
                  <c:v>0</c:v>
                </c:pt>
                <c:pt idx="1016">
                  <c:v>0</c:v>
                </c:pt>
                <c:pt idx="1017">
                  <c:v>0</c:v>
                </c:pt>
                <c:pt idx="1018">
                  <c:v>0</c:v>
                </c:pt>
                <c:pt idx="1019">
                  <c:v>0</c:v>
                </c:pt>
                <c:pt idx="1020">
                  <c:v>0</c:v>
                </c:pt>
                <c:pt idx="1021">
                  <c:v>0</c:v>
                </c:pt>
                <c:pt idx="1022">
                  <c:v>0</c:v>
                </c:pt>
                <c:pt idx="1023">
                  <c:v>0</c:v>
                </c:pt>
                <c:pt idx="1024">
                  <c:v>0</c:v>
                </c:pt>
                <c:pt idx="1025">
                  <c:v>0</c:v>
                </c:pt>
                <c:pt idx="1026">
                  <c:v>0</c:v>
                </c:pt>
                <c:pt idx="1027">
                  <c:v>0</c:v>
                </c:pt>
                <c:pt idx="1028">
                  <c:v>0</c:v>
                </c:pt>
                <c:pt idx="1029">
                  <c:v>0</c:v>
                </c:pt>
                <c:pt idx="1030">
                  <c:v>37.520000000000003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9.9700000000000006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0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0</c:v>
                </c:pt>
                <c:pt idx="1059">
                  <c:v>0</c:v>
                </c:pt>
                <c:pt idx="1060">
                  <c:v>0</c:v>
                </c:pt>
                <c:pt idx="1061">
                  <c:v>0</c:v>
                </c:pt>
                <c:pt idx="1062">
                  <c:v>0</c:v>
                </c:pt>
                <c:pt idx="1063">
                  <c:v>0</c:v>
                </c:pt>
                <c:pt idx="1064">
                  <c:v>0</c:v>
                </c:pt>
                <c:pt idx="1065">
                  <c:v>0</c:v>
                </c:pt>
                <c:pt idx="1066">
                  <c:v>0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0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0</c:v>
                </c:pt>
                <c:pt idx="1075">
                  <c:v>0</c:v>
                </c:pt>
                <c:pt idx="1076">
                  <c:v>0</c:v>
                </c:pt>
                <c:pt idx="1077">
                  <c:v>0</c:v>
                </c:pt>
                <c:pt idx="1078">
                  <c:v>0</c:v>
                </c:pt>
                <c:pt idx="1079">
                  <c:v>0</c:v>
                </c:pt>
                <c:pt idx="1080">
                  <c:v>0</c:v>
                </c:pt>
                <c:pt idx="1081">
                  <c:v>0</c:v>
                </c:pt>
                <c:pt idx="1082">
                  <c:v>0</c:v>
                </c:pt>
                <c:pt idx="1083">
                  <c:v>0</c:v>
                </c:pt>
                <c:pt idx="1084">
                  <c:v>114.3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0</c:v>
                </c:pt>
                <c:pt idx="1089">
                  <c:v>0</c:v>
                </c:pt>
                <c:pt idx="1090">
                  <c:v>0</c:v>
                </c:pt>
                <c:pt idx="1091">
                  <c:v>0</c:v>
                </c:pt>
                <c:pt idx="1092">
                  <c:v>0</c:v>
                </c:pt>
                <c:pt idx="1093">
                  <c:v>0</c:v>
                </c:pt>
                <c:pt idx="1094">
                  <c:v>0</c:v>
                </c:pt>
                <c:pt idx="1095">
                  <c:v>0</c:v>
                </c:pt>
                <c:pt idx="1096">
                  <c:v>0</c:v>
                </c:pt>
                <c:pt idx="1097">
                  <c:v>0</c:v>
                </c:pt>
                <c:pt idx="1098">
                  <c:v>0</c:v>
                </c:pt>
                <c:pt idx="1099">
                  <c:v>0</c:v>
                </c:pt>
                <c:pt idx="1100">
                  <c:v>0</c:v>
                </c:pt>
                <c:pt idx="1101">
                  <c:v>0</c:v>
                </c:pt>
                <c:pt idx="1102">
                  <c:v>0</c:v>
                </c:pt>
                <c:pt idx="1103">
                  <c:v>0</c:v>
                </c:pt>
                <c:pt idx="1104">
                  <c:v>515.83000000000004</c:v>
                </c:pt>
                <c:pt idx="1105">
                  <c:v>0</c:v>
                </c:pt>
                <c:pt idx="1106">
                  <c:v>0</c:v>
                </c:pt>
                <c:pt idx="1107">
                  <c:v>0</c:v>
                </c:pt>
                <c:pt idx="1108">
                  <c:v>0</c:v>
                </c:pt>
                <c:pt idx="1109">
                  <c:v>0</c:v>
                </c:pt>
                <c:pt idx="1110">
                  <c:v>0</c:v>
                </c:pt>
                <c:pt idx="1111">
                  <c:v>0</c:v>
                </c:pt>
                <c:pt idx="1112">
                  <c:v>0</c:v>
                </c:pt>
                <c:pt idx="1113">
                  <c:v>0</c:v>
                </c:pt>
                <c:pt idx="1114">
                  <c:v>0</c:v>
                </c:pt>
                <c:pt idx="1115">
                  <c:v>0</c:v>
                </c:pt>
                <c:pt idx="1116">
                  <c:v>0</c:v>
                </c:pt>
                <c:pt idx="1117">
                  <c:v>0</c:v>
                </c:pt>
                <c:pt idx="1118">
                  <c:v>0</c:v>
                </c:pt>
                <c:pt idx="1119">
                  <c:v>0</c:v>
                </c:pt>
                <c:pt idx="1120">
                  <c:v>0</c:v>
                </c:pt>
                <c:pt idx="1121">
                  <c:v>0</c:v>
                </c:pt>
                <c:pt idx="1122">
                  <c:v>61.39</c:v>
                </c:pt>
                <c:pt idx="1123">
                  <c:v>0</c:v>
                </c:pt>
                <c:pt idx="1124">
                  <c:v>0</c:v>
                </c:pt>
                <c:pt idx="1125">
                  <c:v>0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0</c:v>
                </c:pt>
                <c:pt idx="1136">
                  <c:v>0</c:v>
                </c:pt>
                <c:pt idx="1137">
                  <c:v>0</c:v>
                </c:pt>
                <c:pt idx="1138">
                  <c:v>0</c:v>
                </c:pt>
                <c:pt idx="1139">
                  <c:v>27.08</c:v>
                </c:pt>
                <c:pt idx="1140">
                  <c:v>0</c:v>
                </c:pt>
                <c:pt idx="1141">
                  <c:v>0</c:v>
                </c:pt>
                <c:pt idx="1142">
                  <c:v>0</c:v>
                </c:pt>
                <c:pt idx="1143">
                  <c:v>0</c:v>
                </c:pt>
                <c:pt idx="1144">
                  <c:v>0</c:v>
                </c:pt>
                <c:pt idx="1145">
                  <c:v>0</c:v>
                </c:pt>
                <c:pt idx="1146">
                  <c:v>0</c:v>
                </c:pt>
                <c:pt idx="1147">
                  <c:v>0</c:v>
                </c:pt>
                <c:pt idx="1148">
                  <c:v>0</c:v>
                </c:pt>
                <c:pt idx="1149">
                  <c:v>0</c:v>
                </c:pt>
                <c:pt idx="1150">
                  <c:v>0</c:v>
                </c:pt>
                <c:pt idx="1151">
                  <c:v>0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89.97</c:v>
                </c:pt>
                <c:pt idx="1156">
                  <c:v>0</c:v>
                </c:pt>
                <c:pt idx="1157">
                  <c:v>0</c:v>
                </c:pt>
                <c:pt idx="1158">
                  <c:v>81.14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34.159999999999997</c:v>
                </c:pt>
                <c:pt idx="1165">
                  <c:v>0</c:v>
                </c:pt>
                <c:pt idx="1166">
                  <c:v>0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123.85</c:v>
                </c:pt>
                <c:pt idx="1179">
                  <c:v>8.5500000000000007</c:v>
                </c:pt>
                <c:pt idx="1180">
                  <c:v>0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0</c:v>
                </c:pt>
                <c:pt idx="1187">
                  <c:v>0</c:v>
                </c:pt>
                <c:pt idx="1188">
                  <c:v>0</c:v>
                </c:pt>
                <c:pt idx="1189">
                  <c:v>0</c:v>
                </c:pt>
                <c:pt idx="1190">
                  <c:v>34.979999999999997</c:v>
                </c:pt>
                <c:pt idx="1191">
                  <c:v>0</c:v>
                </c:pt>
                <c:pt idx="1192">
                  <c:v>0</c:v>
                </c:pt>
                <c:pt idx="1193">
                  <c:v>0</c:v>
                </c:pt>
                <c:pt idx="1194">
                  <c:v>35.479999999999997</c:v>
                </c:pt>
                <c:pt idx="1195">
                  <c:v>0</c:v>
                </c:pt>
                <c:pt idx="1196">
                  <c:v>0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0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0</c:v>
                </c:pt>
                <c:pt idx="1207">
                  <c:v>0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53.66</c:v>
                </c:pt>
                <c:pt idx="1214">
                  <c:v>37.049999999999997</c:v>
                </c:pt>
                <c:pt idx="1215">
                  <c:v>0</c:v>
                </c:pt>
                <c:pt idx="1216">
                  <c:v>70.959999999999994</c:v>
                </c:pt>
                <c:pt idx="1217">
                  <c:v>66.47</c:v>
                </c:pt>
                <c:pt idx="1218">
                  <c:v>0</c:v>
                </c:pt>
                <c:pt idx="1219">
                  <c:v>255.97</c:v>
                </c:pt>
                <c:pt idx="1220">
                  <c:v>23.83</c:v>
                </c:pt>
                <c:pt idx="1221">
                  <c:v>18.98</c:v>
                </c:pt>
                <c:pt idx="1222">
                  <c:v>0</c:v>
                </c:pt>
                <c:pt idx="1223">
                  <c:v>8.91</c:v>
                </c:pt>
                <c:pt idx="1224">
                  <c:v>266.64</c:v>
                </c:pt>
                <c:pt idx="1225">
                  <c:v>597.97</c:v>
                </c:pt>
                <c:pt idx="1226">
                  <c:v>33.979999999999997</c:v>
                </c:pt>
                <c:pt idx="1227">
                  <c:v>35.979999999999997</c:v>
                </c:pt>
                <c:pt idx="1228">
                  <c:v>0</c:v>
                </c:pt>
                <c:pt idx="1229">
                  <c:v>50.17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28.77</c:v>
                </c:pt>
                <c:pt idx="1234">
                  <c:v>39.35</c:v>
                </c:pt>
                <c:pt idx="1235">
                  <c:v>186.3</c:v>
                </c:pt>
                <c:pt idx="1236">
                  <c:v>105.18</c:v>
                </c:pt>
                <c:pt idx="1237">
                  <c:v>0</c:v>
                </c:pt>
                <c:pt idx="1238">
                  <c:v>-64.69</c:v>
                </c:pt>
                <c:pt idx="1239">
                  <c:v>17.850000000000001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34.909999999999997</c:v>
                </c:pt>
                <c:pt idx="1245">
                  <c:v>14.97</c:v>
                </c:pt>
                <c:pt idx="1246">
                  <c:v>75.12</c:v>
                </c:pt>
                <c:pt idx="1247">
                  <c:v>0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72.790000000000006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28.45</c:v>
                </c:pt>
                <c:pt idx="1262">
                  <c:v>18.98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149.99</c:v>
                </c:pt>
                <c:pt idx="1270">
                  <c:v>0</c:v>
                </c:pt>
                <c:pt idx="1271">
                  <c:v>0</c:v>
                </c:pt>
                <c:pt idx="1272">
                  <c:v>0</c:v>
                </c:pt>
                <c:pt idx="1273">
                  <c:v>867.16</c:v>
                </c:pt>
                <c:pt idx="1274">
                  <c:v>79.63</c:v>
                </c:pt>
                <c:pt idx="1275">
                  <c:v>0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221.26</c:v>
                </c:pt>
                <c:pt idx="1280">
                  <c:v>0</c:v>
                </c:pt>
                <c:pt idx="1281">
                  <c:v>0</c:v>
                </c:pt>
                <c:pt idx="1282">
                  <c:v>44.98</c:v>
                </c:pt>
                <c:pt idx="1283">
                  <c:v>0</c:v>
                </c:pt>
                <c:pt idx="1284">
                  <c:v>34.99</c:v>
                </c:pt>
                <c:pt idx="1285">
                  <c:v>259.45999999999998</c:v>
                </c:pt>
                <c:pt idx="1286">
                  <c:v>0</c:v>
                </c:pt>
                <c:pt idx="1287">
                  <c:v>16.98</c:v>
                </c:pt>
                <c:pt idx="1288">
                  <c:v>0</c:v>
                </c:pt>
                <c:pt idx="1289">
                  <c:v>39.99</c:v>
                </c:pt>
                <c:pt idx="1290">
                  <c:v>122.89</c:v>
                </c:pt>
                <c:pt idx="1291">
                  <c:v>0</c:v>
                </c:pt>
                <c:pt idx="1292">
                  <c:v>0</c:v>
                </c:pt>
                <c:pt idx="1293">
                  <c:v>80.95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90.47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38.97</c:v>
                </c:pt>
                <c:pt idx="1304">
                  <c:v>0</c:v>
                </c:pt>
                <c:pt idx="1305">
                  <c:v>0</c:v>
                </c:pt>
                <c:pt idx="1306">
                  <c:v>0</c:v>
                </c:pt>
                <c:pt idx="1307">
                  <c:v>0</c:v>
                </c:pt>
                <c:pt idx="1308">
                  <c:v>13.69</c:v>
                </c:pt>
                <c:pt idx="1309">
                  <c:v>0</c:v>
                </c:pt>
                <c:pt idx="1310">
                  <c:v>0</c:v>
                </c:pt>
                <c:pt idx="1311">
                  <c:v>42.03</c:v>
                </c:pt>
                <c:pt idx="1312">
                  <c:v>640.92999999999995</c:v>
                </c:pt>
                <c:pt idx="1313">
                  <c:v>0</c:v>
                </c:pt>
                <c:pt idx="1314">
                  <c:v>337.5</c:v>
                </c:pt>
                <c:pt idx="1315">
                  <c:v>0</c:v>
                </c:pt>
                <c:pt idx="1316">
                  <c:v>348.08</c:v>
                </c:pt>
                <c:pt idx="1317">
                  <c:v>134.38999999999999</c:v>
                </c:pt>
                <c:pt idx="1318">
                  <c:v>0</c:v>
                </c:pt>
                <c:pt idx="1319">
                  <c:v>158.49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19.989999999999998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0</c:v>
                </c:pt>
                <c:pt idx="1334">
                  <c:v>0</c:v>
                </c:pt>
                <c:pt idx="1335">
                  <c:v>36.47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0</c:v>
                </c:pt>
                <c:pt idx="1345">
                  <c:v>74.92</c:v>
                </c:pt>
                <c:pt idx="1346">
                  <c:v>0</c:v>
                </c:pt>
                <c:pt idx="1347">
                  <c:v>16.64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120.58</c:v>
                </c:pt>
                <c:pt idx="1353">
                  <c:v>0</c:v>
                </c:pt>
                <c:pt idx="1354">
                  <c:v>0</c:v>
                </c:pt>
                <c:pt idx="1355">
                  <c:v>78.41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74.540000000000006</c:v>
                </c:pt>
                <c:pt idx="1361">
                  <c:v>126.3</c:v>
                </c:pt>
                <c:pt idx="1362">
                  <c:v>47.85</c:v>
                </c:pt>
                <c:pt idx="1363">
                  <c:v>13.19</c:v>
                </c:pt>
                <c:pt idx="1364">
                  <c:v>40.14</c:v>
                </c:pt>
                <c:pt idx="1365">
                  <c:v>100.93</c:v>
                </c:pt>
                <c:pt idx="1366">
                  <c:v>78.349999999999994</c:v>
                </c:pt>
                <c:pt idx="1367">
                  <c:v>141.61000000000001</c:v>
                </c:pt>
                <c:pt idx="1368">
                  <c:v>9.99</c:v>
                </c:pt>
                <c:pt idx="1369">
                  <c:v>43.75</c:v>
                </c:pt>
                <c:pt idx="1370">
                  <c:v>42.63</c:v>
                </c:pt>
                <c:pt idx="1371">
                  <c:v>0</c:v>
                </c:pt>
                <c:pt idx="1372">
                  <c:v>44.37</c:v>
                </c:pt>
                <c:pt idx="1373">
                  <c:v>204.3</c:v>
                </c:pt>
                <c:pt idx="1374">
                  <c:v>18.98</c:v>
                </c:pt>
                <c:pt idx="1375">
                  <c:v>37.25</c:v>
                </c:pt>
                <c:pt idx="1376">
                  <c:v>22.4</c:v>
                </c:pt>
                <c:pt idx="1377">
                  <c:v>31.43</c:v>
                </c:pt>
                <c:pt idx="1378">
                  <c:v>0</c:v>
                </c:pt>
                <c:pt idx="1379">
                  <c:v>64.94</c:v>
                </c:pt>
                <c:pt idx="1380">
                  <c:v>70.17</c:v>
                </c:pt>
                <c:pt idx="1381">
                  <c:v>127.85</c:v>
                </c:pt>
                <c:pt idx="1382">
                  <c:v>1.49</c:v>
                </c:pt>
                <c:pt idx="1383">
                  <c:v>19.98</c:v>
                </c:pt>
                <c:pt idx="1384">
                  <c:v>717.94</c:v>
                </c:pt>
                <c:pt idx="1385">
                  <c:v>47.75</c:v>
                </c:pt>
                <c:pt idx="1386">
                  <c:v>3.54</c:v>
                </c:pt>
                <c:pt idx="1387">
                  <c:v>26.53</c:v>
                </c:pt>
                <c:pt idx="1388">
                  <c:v>41.99</c:v>
                </c:pt>
                <c:pt idx="1389">
                  <c:v>47.94</c:v>
                </c:pt>
                <c:pt idx="1390">
                  <c:v>4.8899999999999997</c:v>
                </c:pt>
                <c:pt idx="1391">
                  <c:v>16.989999999999998</c:v>
                </c:pt>
                <c:pt idx="1392">
                  <c:v>21.38</c:v>
                </c:pt>
                <c:pt idx="1393">
                  <c:v>110.24</c:v>
                </c:pt>
                <c:pt idx="1394">
                  <c:v>4.99</c:v>
                </c:pt>
                <c:pt idx="1395">
                  <c:v>406.62</c:v>
                </c:pt>
                <c:pt idx="1396">
                  <c:v>93.96</c:v>
                </c:pt>
                <c:pt idx="1397">
                  <c:v>57.73</c:v>
                </c:pt>
                <c:pt idx="1398">
                  <c:v>43.97</c:v>
                </c:pt>
                <c:pt idx="1399">
                  <c:v>20.48</c:v>
                </c:pt>
                <c:pt idx="1400">
                  <c:v>33.71</c:v>
                </c:pt>
                <c:pt idx="1401">
                  <c:v>472.29</c:v>
                </c:pt>
                <c:pt idx="1402">
                  <c:v>21.66</c:v>
                </c:pt>
                <c:pt idx="1403">
                  <c:v>280.77</c:v>
                </c:pt>
                <c:pt idx="1404">
                  <c:v>10.49</c:v>
                </c:pt>
                <c:pt idx="1405">
                  <c:v>96.04</c:v>
                </c:pt>
                <c:pt idx="1406">
                  <c:v>27.33</c:v>
                </c:pt>
                <c:pt idx="1407">
                  <c:v>61.53</c:v>
                </c:pt>
                <c:pt idx="1408">
                  <c:v>117.57</c:v>
                </c:pt>
                <c:pt idx="1409">
                  <c:v>67.64</c:v>
                </c:pt>
                <c:pt idx="1410">
                  <c:v>56.96</c:v>
                </c:pt>
                <c:pt idx="1411">
                  <c:v>0</c:v>
                </c:pt>
                <c:pt idx="1412">
                  <c:v>0</c:v>
                </c:pt>
                <c:pt idx="1413">
                  <c:v>16.34</c:v>
                </c:pt>
                <c:pt idx="1414">
                  <c:v>14.98</c:v>
                </c:pt>
                <c:pt idx="1415">
                  <c:v>0</c:v>
                </c:pt>
                <c:pt idx="1416">
                  <c:v>0</c:v>
                </c:pt>
                <c:pt idx="1417">
                  <c:v>0</c:v>
                </c:pt>
                <c:pt idx="1418">
                  <c:v>208.55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2172.5</c:v>
                </c:pt>
                <c:pt idx="1424">
                  <c:v>205.53</c:v>
                </c:pt>
                <c:pt idx="1425">
                  <c:v>20.88</c:v>
                </c:pt>
                <c:pt idx="1426">
                  <c:v>263.89999999999998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0</c:v>
                </c:pt>
                <c:pt idx="1431">
                  <c:v>165.12</c:v>
                </c:pt>
                <c:pt idx="1432">
                  <c:v>78.239999999999995</c:v>
                </c:pt>
                <c:pt idx="1433">
                  <c:v>21.25</c:v>
                </c:pt>
                <c:pt idx="1434">
                  <c:v>56.94</c:v>
                </c:pt>
                <c:pt idx="1435">
                  <c:v>95.98</c:v>
                </c:pt>
                <c:pt idx="1436">
                  <c:v>523.61</c:v>
                </c:pt>
                <c:pt idx="1437">
                  <c:v>193.41</c:v>
                </c:pt>
                <c:pt idx="1438">
                  <c:v>168.74</c:v>
                </c:pt>
                <c:pt idx="1439">
                  <c:v>41.76</c:v>
                </c:pt>
                <c:pt idx="1440">
                  <c:v>19.760000000000002</c:v>
                </c:pt>
                <c:pt idx="1441">
                  <c:v>994.24</c:v>
                </c:pt>
                <c:pt idx="1442">
                  <c:v>384.17</c:v>
                </c:pt>
                <c:pt idx="1443">
                  <c:v>20.95</c:v>
                </c:pt>
                <c:pt idx="1444">
                  <c:v>22.77</c:v>
                </c:pt>
                <c:pt idx="1445">
                  <c:v>0</c:v>
                </c:pt>
                <c:pt idx="1446">
                  <c:v>0</c:v>
                </c:pt>
                <c:pt idx="1447">
                  <c:v>0</c:v>
                </c:pt>
                <c:pt idx="1448">
                  <c:v>0</c:v>
                </c:pt>
                <c:pt idx="1449">
                  <c:v>0</c:v>
                </c:pt>
                <c:pt idx="1450">
                  <c:v>62.41</c:v>
                </c:pt>
                <c:pt idx="1451">
                  <c:v>27.35</c:v>
                </c:pt>
                <c:pt idx="1452">
                  <c:v>0</c:v>
                </c:pt>
                <c:pt idx="1453">
                  <c:v>0</c:v>
                </c:pt>
                <c:pt idx="1454">
                  <c:v>69.22</c:v>
                </c:pt>
                <c:pt idx="1455">
                  <c:v>53.71</c:v>
                </c:pt>
                <c:pt idx="1456">
                  <c:v>0</c:v>
                </c:pt>
                <c:pt idx="1457">
                  <c:v>48.33</c:v>
                </c:pt>
                <c:pt idx="1458">
                  <c:v>53</c:v>
                </c:pt>
                <c:pt idx="1459">
                  <c:v>97.23</c:v>
                </c:pt>
                <c:pt idx="1460">
                  <c:v>0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0</c:v>
                </c:pt>
                <c:pt idx="1466">
                  <c:v>0</c:v>
                </c:pt>
                <c:pt idx="1467">
                  <c:v>0</c:v>
                </c:pt>
                <c:pt idx="1468">
                  <c:v>56.12</c:v>
                </c:pt>
                <c:pt idx="1469">
                  <c:v>439.36</c:v>
                </c:pt>
                <c:pt idx="1470">
                  <c:v>466.08</c:v>
                </c:pt>
                <c:pt idx="1471">
                  <c:v>0</c:v>
                </c:pt>
                <c:pt idx="1472">
                  <c:v>0</c:v>
                </c:pt>
                <c:pt idx="1473">
                  <c:v>219.28</c:v>
                </c:pt>
                <c:pt idx="1474">
                  <c:v>449.17</c:v>
                </c:pt>
                <c:pt idx="1475">
                  <c:v>50.97</c:v>
                </c:pt>
                <c:pt idx="1476">
                  <c:v>0</c:v>
                </c:pt>
                <c:pt idx="1477">
                  <c:v>0</c:v>
                </c:pt>
                <c:pt idx="1478">
                  <c:v>0</c:v>
                </c:pt>
                <c:pt idx="1479">
                  <c:v>0</c:v>
                </c:pt>
                <c:pt idx="1480">
                  <c:v>0</c:v>
                </c:pt>
                <c:pt idx="1481">
                  <c:v>0</c:v>
                </c:pt>
                <c:pt idx="1482">
                  <c:v>0</c:v>
                </c:pt>
                <c:pt idx="1483">
                  <c:v>0</c:v>
                </c:pt>
                <c:pt idx="1484">
                  <c:v>249.74</c:v>
                </c:pt>
                <c:pt idx="1485">
                  <c:v>171.41</c:v>
                </c:pt>
                <c:pt idx="1486">
                  <c:v>0</c:v>
                </c:pt>
                <c:pt idx="1487">
                  <c:v>0</c:v>
                </c:pt>
                <c:pt idx="1488">
                  <c:v>0</c:v>
                </c:pt>
                <c:pt idx="1489">
                  <c:v>92.41</c:v>
                </c:pt>
                <c:pt idx="1490">
                  <c:v>0</c:v>
                </c:pt>
                <c:pt idx="1491">
                  <c:v>190.95</c:v>
                </c:pt>
                <c:pt idx="1492">
                  <c:v>6</c:v>
                </c:pt>
                <c:pt idx="1493">
                  <c:v>0</c:v>
                </c:pt>
                <c:pt idx="1494">
                  <c:v>0</c:v>
                </c:pt>
                <c:pt idx="1495">
                  <c:v>0</c:v>
                </c:pt>
                <c:pt idx="1496">
                  <c:v>525.05999999999995</c:v>
                </c:pt>
                <c:pt idx="1497">
                  <c:v>0</c:v>
                </c:pt>
                <c:pt idx="1498">
                  <c:v>0</c:v>
                </c:pt>
                <c:pt idx="1499">
                  <c:v>0</c:v>
                </c:pt>
                <c:pt idx="1500">
                  <c:v>681.14</c:v>
                </c:pt>
                <c:pt idx="1501">
                  <c:v>0</c:v>
                </c:pt>
                <c:pt idx="1502">
                  <c:v>183.45</c:v>
                </c:pt>
                <c:pt idx="1503">
                  <c:v>0</c:v>
                </c:pt>
                <c:pt idx="1504">
                  <c:v>0</c:v>
                </c:pt>
                <c:pt idx="1505">
                  <c:v>122.07</c:v>
                </c:pt>
                <c:pt idx="1506">
                  <c:v>0</c:v>
                </c:pt>
                <c:pt idx="1507">
                  <c:v>0</c:v>
                </c:pt>
                <c:pt idx="1508">
                  <c:v>0</c:v>
                </c:pt>
                <c:pt idx="1509">
                  <c:v>0</c:v>
                </c:pt>
                <c:pt idx="1510">
                  <c:v>24</c:v>
                </c:pt>
                <c:pt idx="1511">
                  <c:v>0</c:v>
                </c:pt>
                <c:pt idx="1512">
                  <c:v>274.95</c:v>
                </c:pt>
                <c:pt idx="1513">
                  <c:v>0</c:v>
                </c:pt>
                <c:pt idx="1514">
                  <c:v>483.77</c:v>
                </c:pt>
                <c:pt idx="1515">
                  <c:v>0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0</c:v>
                </c:pt>
                <c:pt idx="1522">
                  <c:v>0</c:v>
                </c:pt>
                <c:pt idx="1523">
                  <c:v>29.94</c:v>
                </c:pt>
                <c:pt idx="1524">
                  <c:v>1098.18</c:v>
                </c:pt>
                <c:pt idx="1525">
                  <c:v>0</c:v>
                </c:pt>
                <c:pt idx="1526">
                  <c:v>0</c:v>
                </c:pt>
                <c:pt idx="1527">
                  <c:v>0</c:v>
                </c:pt>
                <c:pt idx="1528">
                  <c:v>0</c:v>
                </c:pt>
                <c:pt idx="1529">
                  <c:v>0</c:v>
                </c:pt>
                <c:pt idx="1530">
                  <c:v>0</c:v>
                </c:pt>
                <c:pt idx="1531">
                  <c:v>0</c:v>
                </c:pt>
                <c:pt idx="1532">
                  <c:v>11.58</c:v>
                </c:pt>
                <c:pt idx="1533">
                  <c:v>0</c:v>
                </c:pt>
                <c:pt idx="1534">
                  <c:v>0</c:v>
                </c:pt>
                <c:pt idx="1535">
                  <c:v>0</c:v>
                </c:pt>
                <c:pt idx="1536">
                  <c:v>410.43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475.57</c:v>
                </c:pt>
                <c:pt idx="1541">
                  <c:v>0</c:v>
                </c:pt>
                <c:pt idx="1542">
                  <c:v>0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53.92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0</c:v>
                </c:pt>
                <c:pt idx="1551">
                  <c:v>0</c:v>
                </c:pt>
                <c:pt idx="1552">
                  <c:v>1970.22</c:v>
                </c:pt>
                <c:pt idx="1553">
                  <c:v>0</c:v>
                </c:pt>
                <c:pt idx="1554">
                  <c:v>157.54</c:v>
                </c:pt>
                <c:pt idx="1555">
                  <c:v>0</c:v>
                </c:pt>
                <c:pt idx="1556">
                  <c:v>176.1</c:v>
                </c:pt>
                <c:pt idx="1557">
                  <c:v>102.66</c:v>
                </c:pt>
                <c:pt idx="1558">
                  <c:v>0</c:v>
                </c:pt>
                <c:pt idx="1559">
                  <c:v>1532.38</c:v>
                </c:pt>
                <c:pt idx="1560">
                  <c:v>8.99</c:v>
                </c:pt>
                <c:pt idx="1561">
                  <c:v>0</c:v>
                </c:pt>
                <c:pt idx="1562">
                  <c:v>0</c:v>
                </c:pt>
                <c:pt idx="1563">
                  <c:v>226.91</c:v>
                </c:pt>
                <c:pt idx="1564">
                  <c:v>0</c:v>
                </c:pt>
                <c:pt idx="1565">
                  <c:v>7189.95</c:v>
                </c:pt>
                <c:pt idx="1566">
                  <c:v>0</c:v>
                </c:pt>
                <c:pt idx="1567">
                  <c:v>0</c:v>
                </c:pt>
                <c:pt idx="1568">
                  <c:v>469.99</c:v>
                </c:pt>
                <c:pt idx="1569">
                  <c:v>0</c:v>
                </c:pt>
                <c:pt idx="1570">
                  <c:v>0</c:v>
                </c:pt>
                <c:pt idx="1571">
                  <c:v>0</c:v>
                </c:pt>
                <c:pt idx="1572">
                  <c:v>106.48</c:v>
                </c:pt>
                <c:pt idx="1573">
                  <c:v>0</c:v>
                </c:pt>
                <c:pt idx="1574">
                  <c:v>0</c:v>
                </c:pt>
                <c:pt idx="1575">
                  <c:v>119.76</c:v>
                </c:pt>
                <c:pt idx="1576">
                  <c:v>399.6</c:v>
                </c:pt>
                <c:pt idx="1577">
                  <c:v>513</c:v>
                </c:pt>
                <c:pt idx="1578">
                  <c:v>0</c:v>
                </c:pt>
                <c:pt idx="1579">
                  <c:v>62.97</c:v>
                </c:pt>
                <c:pt idx="1580">
                  <c:v>34.630000000000003</c:v>
                </c:pt>
                <c:pt idx="1581">
                  <c:v>0</c:v>
                </c:pt>
                <c:pt idx="1582">
                  <c:v>0</c:v>
                </c:pt>
                <c:pt idx="1583">
                  <c:v>0</c:v>
                </c:pt>
                <c:pt idx="1584">
                  <c:v>172.89</c:v>
                </c:pt>
                <c:pt idx="1585">
                  <c:v>645.16999999999996</c:v>
                </c:pt>
                <c:pt idx="1586">
                  <c:v>55.29</c:v>
                </c:pt>
                <c:pt idx="1587">
                  <c:v>64.44</c:v>
                </c:pt>
                <c:pt idx="1588">
                  <c:v>21.86</c:v>
                </c:pt>
                <c:pt idx="1589">
                  <c:v>15.99</c:v>
                </c:pt>
                <c:pt idx="1590">
                  <c:v>0</c:v>
                </c:pt>
                <c:pt idx="1591">
                  <c:v>0</c:v>
                </c:pt>
                <c:pt idx="1592">
                  <c:v>25.35</c:v>
                </c:pt>
                <c:pt idx="1593">
                  <c:v>14</c:v>
                </c:pt>
                <c:pt idx="1594">
                  <c:v>0</c:v>
                </c:pt>
                <c:pt idx="1595">
                  <c:v>0</c:v>
                </c:pt>
                <c:pt idx="1596">
                  <c:v>9.99</c:v>
                </c:pt>
                <c:pt idx="1597">
                  <c:v>0</c:v>
                </c:pt>
                <c:pt idx="1598">
                  <c:v>0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</c:v>
                </c:pt>
                <c:pt idx="1608">
                  <c:v>0</c:v>
                </c:pt>
                <c:pt idx="1609">
                  <c:v>4.99</c:v>
                </c:pt>
                <c:pt idx="1610">
                  <c:v>0</c:v>
                </c:pt>
                <c:pt idx="1611">
                  <c:v>262.58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44.96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0</c:v>
                </c:pt>
                <c:pt idx="1627">
                  <c:v>0</c:v>
                </c:pt>
                <c:pt idx="1628">
                  <c:v>0</c:v>
                </c:pt>
                <c:pt idx="1629">
                  <c:v>0</c:v>
                </c:pt>
                <c:pt idx="1630">
                  <c:v>18.87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0</c:v>
                </c:pt>
                <c:pt idx="1641">
                  <c:v>0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137.47999999999999</c:v>
                </c:pt>
                <c:pt idx="1655">
                  <c:v>0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299.89999999999998</c:v>
                </c:pt>
                <c:pt idx="1667">
                  <c:v>0</c:v>
                </c:pt>
                <c:pt idx="1668">
                  <c:v>0</c:v>
                </c:pt>
                <c:pt idx="1669">
                  <c:v>0</c:v>
                </c:pt>
                <c:pt idx="1670">
                  <c:v>0</c:v>
                </c:pt>
                <c:pt idx="1671">
                  <c:v>62.52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0</c:v>
                </c:pt>
                <c:pt idx="1683">
                  <c:v>0</c:v>
                </c:pt>
                <c:pt idx="1684">
                  <c:v>5.22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1083.6199999999999</c:v>
                </c:pt>
                <c:pt idx="1695">
                  <c:v>0</c:v>
                </c:pt>
                <c:pt idx="1696">
                  <c:v>0</c:v>
                </c:pt>
                <c:pt idx="1697">
                  <c:v>0</c:v>
                </c:pt>
                <c:pt idx="1698">
                  <c:v>0</c:v>
                </c:pt>
                <c:pt idx="1699">
                  <c:v>163.58000000000001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63.93</c:v>
                </c:pt>
                <c:pt idx="1710">
                  <c:v>0</c:v>
                </c:pt>
                <c:pt idx="1711">
                  <c:v>0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221.74</c:v>
                </c:pt>
                <c:pt idx="1717">
                  <c:v>0</c:v>
                </c:pt>
                <c:pt idx="1718">
                  <c:v>0</c:v>
                </c:pt>
                <c:pt idx="1719">
                  <c:v>34.99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52.74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13.98</c:v>
                </c:pt>
                <c:pt idx="1746">
                  <c:v>1258.99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83.14</c:v>
                </c:pt>
                <c:pt idx="1751">
                  <c:v>6.49</c:v>
                </c:pt>
                <c:pt idx="1752">
                  <c:v>0</c:v>
                </c:pt>
                <c:pt idx="1753">
                  <c:v>136.15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0</c:v>
                </c:pt>
                <c:pt idx="1761">
                  <c:v>49.99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0</c:v>
                </c:pt>
                <c:pt idx="1768">
                  <c:v>63.13</c:v>
                </c:pt>
                <c:pt idx="1769">
                  <c:v>8.9600000000000009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2.37</c:v>
                </c:pt>
                <c:pt idx="1780">
                  <c:v>0</c:v>
                </c:pt>
                <c:pt idx="1781">
                  <c:v>0</c:v>
                </c:pt>
                <c:pt idx="1782">
                  <c:v>0</c:v>
                </c:pt>
                <c:pt idx="1783">
                  <c:v>119.3</c:v>
                </c:pt>
                <c:pt idx="1784">
                  <c:v>29.98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0</c:v>
                </c:pt>
                <c:pt idx="1795">
                  <c:v>27.98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0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0</c:v>
                </c:pt>
                <c:pt idx="1810">
                  <c:v>13.58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63.74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0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149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12.56</c:v>
                </c:pt>
                <c:pt idx="1836">
                  <c:v>601.9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3.49</c:v>
                </c:pt>
                <c:pt idx="1843">
                  <c:v>0</c:v>
                </c:pt>
                <c:pt idx="1844">
                  <c:v>52.57</c:v>
                </c:pt>
                <c:pt idx="1845">
                  <c:v>0</c:v>
                </c:pt>
                <c:pt idx="1846">
                  <c:v>0</c:v>
                </c:pt>
                <c:pt idx="1847">
                  <c:v>93.55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0</c:v>
                </c:pt>
                <c:pt idx="1852">
                  <c:v>82.94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9.99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730.11</c:v>
                </c:pt>
                <c:pt idx="1864">
                  <c:v>0</c:v>
                </c:pt>
                <c:pt idx="1865">
                  <c:v>11.24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30.99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16.98</c:v>
                </c:pt>
                <c:pt idx="1878">
                  <c:v>0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915.53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5.29</c:v>
                </c:pt>
                <c:pt idx="1903">
                  <c:v>0</c:v>
                </c:pt>
                <c:pt idx="1904">
                  <c:v>32.69</c:v>
                </c:pt>
                <c:pt idx="1905">
                  <c:v>731.75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17.88</c:v>
                </c:pt>
                <c:pt idx="1915">
                  <c:v>0</c:v>
                </c:pt>
                <c:pt idx="1916">
                  <c:v>166.36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0</c:v>
                </c:pt>
                <c:pt idx="1922">
                  <c:v>0</c:v>
                </c:pt>
                <c:pt idx="1923">
                  <c:v>71.5</c:v>
                </c:pt>
                <c:pt idx="1924">
                  <c:v>17.010000000000002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205.1</c:v>
                </c:pt>
                <c:pt idx="1929">
                  <c:v>30.67</c:v>
                </c:pt>
                <c:pt idx="1930">
                  <c:v>0</c:v>
                </c:pt>
                <c:pt idx="1931">
                  <c:v>0</c:v>
                </c:pt>
                <c:pt idx="1932">
                  <c:v>82.54</c:v>
                </c:pt>
                <c:pt idx="1933">
                  <c:v>0</c:v>
                </c:pt>
                <c:pt idx="1934">
                  <c:v>0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84.1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471.96</c:v>
                </c:pt>
                <c:pt idx="1960">
                  <c:v>-37.07</c:v>
                </c:pt>
                <c:pt idx="1961">
                  <c:v>393.07</c:v>
                </c:pt>
                <c:pt idx="1962">
                  <c:v>0</c:v>
                </c:pt>
                <c:pt idx="1963">
                  <c:v>56.96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13.98</c:v>
                </c:pt>
                <c:pt idx="1969">
                  <c:v>0</c:v>
                </c:pt>
                <c:pt idx="1970">
                  <c:v>5923.04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279.58</c:v>
                </c:pt>
                <c:pt idx="1976">
                  <c:v>0</c:v>
                </c:pt>
                <c:pt idx="1977">
                  <c:v>147.77000000000001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4.99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0</c:v>
                </c:pt>
                <c:pt idx="2017">
                  <c:v>0</c:v>
                </c:pt>
                <c:pt idx="2018">
                  <c:v>0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</c:v>
                </c:pt>
                <c:pt idx="2025">
                  <c:v>0</c:v>
                </c:pt>
                <c:pt idx="2026">
                  <c:v>0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0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19.98</c:v>
                </c:pt>
                <c:pt idx="2038">
                  <c:v>0</c:v>
                </c:pt>
                <c:pt idx="2039">
                  <c:v>0</c:v>
                </c:pt>
                <c:pt idx="2040">
                  <c:v>0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</c:v>
                </c:pt>
                <c:pt idx="2045">
                  <c:v>1.49</c:v>
                </c:pt>
                <c:pt idx="2046">
                  <c:v>0</c:v>
                </c:pt>
                <c:pt idx="2047">
                  <c:v>0</c:v>
                </c:pt>
                <c:pt idx="2048">
                  <c:v>0</c:v>
                </c:pt>
                <c:pt idx="2049">
                  <c:v>0</c:v>
                </c:pt>
                <c:pt idx="2050">
                  <c:v>0</c:v>
                </c:pt>
                <c:pt idx="2051">
                  <c:v>0</c:v>
                </c:pt>
                <c:pt idx="2052">
                  <c:v>0</c:v>
                </c:pt>
                <c:pt idx="2053">
                  <c:v>0</c:v>
                </c:pt>
                <c:pt idx="2054">
                  <c:v>0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0</c:v>
                </c:pt>
                <c:pt idx="2061">
                  <c:v>0</c:v>
                </c:pt>
                <c:pt idx="2062">
                  <c:v>0</c:v>
                </c:pt>
                <c:pt idx="2063">
                  <c:v>0</c:v>
                </c:pt>
                <c:pt idx="2064">
                  <c:v>0</c:v>
                </c:pt>
                <c:pt idx="2065">
                  <c:v>0</c:v>
                </c:pt>
                <c:pt idx="2066">
                  <c:v>0</c:v>
                </c:pt>
                <c:pt idx="2067">
                  <c:v>0</c:v>
                </c:pt>
                <c:pt idx="2068">
                  <c:v>0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0</c:v>
                </c:pt>
                <c:pt idx="2075">
                  <c:v>0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11.17</c:v>
                </c:pt>
                <c:pt idx="2083">
                  <c:v>188.88</c:v>
                </c:pt>
                <c:pt idx="2084">
                  <c:v>0</c:v>
                </c:pt>
                <c:pt idx="2085">
                  <c:v>0</c:v>
                </c:pt>
                <c:pt idx="2086">
                  <c:v>0</c:v>
                </c:pt>
                <c:pt idx="2087">
                  <c:v>0</c:v>
                </c:pt>
                <c:pt idx="2088">
                  <c:v>0</c:v>
                </c:pt>
                <c:pt idx="2089">
                  <c:v>0</c:v>
                </c:pt>
                <c:pt idx="2090">
                  <c:v>0</c:v>
                </c:pt>
                <c:pt idx="2091">
                  <c:v>0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0</c:v>
                </c:pt>
                <c:pt idx="2097">
                  <c:v>0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58.14</c:v>
                </c:pt>
                <c:pt idx="2102">
                  <c:v>0</c:v>
                </c:pt>
                <c:pt idx="2103">
                  <c:v>0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224.12</c:v>
                </c:pt>
                <c:pt idx="2111">
                  <c:v>0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113.71</c:v>
                </c:pt>
                <c:pt idx="2116">
                  <c:v>0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0</c:v>
                </c:pt>
                <c:pt idx="2122">
                  <c:v>0</c:v>
                </c:pt>
                <c:pt idx="2123">
                  <c:v>33.869999999999997</c:v>
                </c:pt>
                <c:pt idx="2124">
                  <c:v>0</c:v>
                </c:pt>
                <c:pt idx="2125">
                  <c:v>0</c:v>
                </c:pt>
                <c:pt idx="2126">
                  <c:v>31.87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0</c:v>
                </c:pt>
                <c:pt idx="2131">
                  <c:v>0</c:v>
                </c:pt>
                <c:pt idx="2132">
                  <c:v>0</c:v>
                </c:pt>
                <c:pt idx="2133">
                  <c:v>30.88</c:v>
                </c:pt>
                <c:pt idx="2134">
                  <c:v>0</c:v>
                </c:pt>
                <c:pt idx="2135">
                  <c:v>0</c:v>
                </c:pt>
                <c:pt idx="2136">
                  <c:v>0</c:v>
                </c:pt>
                <c:pt idx="2137">
                  <c:v>0</c:v>
                </c:pt>
                <c:pt idx="2138">
                  <c:v>0</c:v>
                </c:pt>
                <c:pt idx="2139">
                  <c:v>0</c:v>
                </c:pt>
                <c:pt idx="2140">
                  <c:v>0</c:v>
                </c:pt>
                <c:pt idx="2141">
                  <c:v>0</c:v>
                </c:pt>
                <c:pt idx="2142">
                  <c:v>0</c:v>
                </c:pt>
                <c:pt idx="2143">
                  <c:v>0</c:v>
                </c:pt>
                <c:pt idx="2144">
                  <c:v>0</c:v>
                </c:pt>
                <c:pt idx="2145">
                  <c:v>0</c:v>
                </c:pt>
                <c:pt idx="2146">
                  <c:v>0</c:v>
                </c:pt>
                <c:pt idx="2147">
                  <c:v>77.91</c:v>
                </c:pt>
                <c:pt idx="2148">
                  <c:v>0</c:v>
                </c:pt>
                <c:pt idx="2149">
                  <c:v>0</c:v>
                </c:pt>
                <c:pt idx="2150">
                  <c:v>7</c:v>
                </c:pt>
                <c:pt idx="2151">
                  <c:v>0</c:v>
                </c:pt>
                <c:pt idx="2152">
                  <c:v>24.99</c:v>
                </c:pt>
                <c:pt idx="2153">
                  <c:v>59.99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40.76</c:v>
                </c:pt>
                <c:pt idx="2163">
                  <c:v>0</c:v>
                </c:pt>
                <c:pt idx="2164">
                  <c:v>4.79</c:v>
                </c:pt>
                <c:pt idx="2165">
                  <c:v>152.37</c:v>
                </c:pt>
                <c:pt idx="2166">
                  <c:v>26.38</c:v>
                </c:pt>
                <c:pt idx="2167">
                  <c:v>53.98</c:v>
                </c:pt>
                <c:pt idx="2168">
                  <c:v>0</c:v>
                </c:pt>
                <c:pt idx="2169">
                  <c:v>19.989999999999998</c:v>
                </c:pt>
                <c:pt idx="2170">
                  <c:v>51.85</c:v>
                </c:pt>
                <c:pt idx="2171">
                  <c:v>0</c:v>
                </c:pt>
                <c:pt idx="2172">
                  <c:v>0</c:v>
                </c:pt>
                <c:pt idx="2173">
                  <c:v>0</c:v>
                </c:pt>
                <c:pt idx="2174">
                  <c:v>0</c:v>
                </c:pt>
                <c:pt idx="2175">
                  <c:v>0</c:v>
                </c:pt>
                <c:pt idx="2176">
                  <c:v>55.71</c:v>
                </c:pt>
                <c:pt idx="2177">
                  <c:v>0</c:v>
                </c:pt>
                <c:pt idx="2178">
                  <c:v>0</c:v>
                </c:pt>
                <c:pt idx="2179">
                  <c:v>158.22</c:v>
                </c:pt>
                <c:pt idx="2180">
                  <c:v>0</c:v>
                </c:pt>
                <c:pt idx="2181">
                  <c:v>0</c:v>
                </c:pt>
                <c:pt idx="2182">
                  <c:v>0</c:v>
                </c:pt>
                <c:pt idx="2183">
                  <c:v>0</c:v>
                </c:pt>
                <c:pt idx="2184">
                  <c:v>197.08</c:v>
                </c:pt>
                <c:pt idx="2185">
                  <c:v>0</c:v>
                </c:pt>
                <c:pt idx="2186">
                  <c:v>0</c:v>
                </c:pt>
                <c:pt idx="2187">
                  <c:v>0</c:v>
                </c:pt>
                <c:pt idx="2188">
                  <c:v>0</c:v>
                </c:pt>
                <c:pt idx="2189">
                  <c:v>137.72999999999999</c:v>
                </c:pt>
                <c:pt idx="2190">
                  <c:v>39.99</c:v>
                </c:pt>
                <c:pt idx="2191">
                  <c:v>20.97</c:v>
                </c:pt>
                <c:pt idx="2192">
                  <c:v>0</c:v>
                </c:pt>
                <c:pt idx="2193">
                  <c:v>17.79</c:v>
                </c:pt>
                <c:pt idx="2194">
                  <c:v>13</c:v>
                </c:pt>
                <c:pt idx="2195">
                  <c:v>3.38</c:v>
                </c:pt>
                <c:pt idx="2196">
                  <c:v>470.85</c:v>
                </c:pt>
                <c:pt idx="2197">
                  <c:v>20.46</c:v>
                </c:pt>
                <c:pt idx="2198">
                  <c:v>29.98</c:v>
                </c:pt>
                <c:pt idx="2199">
                  <c:v>8.99</c:v>
                </c:pt>
                <c:pt idx="2200">
                  <c:v>938.62</c:v>
                </c:pt>
                <c:pt idx="2201">
                  <c:v>486.02</c:v>
                </c:pt>
                <c:pt idx="2202">
                  <c:v>0</c:v>
                </c:pt>
                <c:pt idx="2203">
                  <c:v>23.87</c:v>
                </c:pt>
                <c:pt idx="2204">
                  <c:v>275.75</c:v>
                </c:pt>
                <c:pt idx="2205">
                  <c:v>0</c:v>
                </c:pt>
                <c:pt idx="2206">
                  <c:v>0</c:v>
                </c:pt>
                <c:pt idx="2207">
                  <c:v>0</c:v>
                </c:pt>
                <c:pt idx="2208">
                  <c:v>0</c:v>
                </c:pt>
                <c:pt idx="2209">
                  <c:v>0</c:v>
                </c:pt>
                <c:pt idx="2210">
                  <c:v>0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0</c:v>
                </c:pt>
                <c:pt idx="2215">
                  <c:v>80.16</c:v>
                </c:pt>
                <c:pt idx="2216">
                  <c:v>0</c:v>
                </c:pt>
                <c:pt idx="2217">
                  <c:v>0</c:v>
                </c:pt>
                <c:pt idx="2218">
                  <c:v>0</c:v>
                </c:pt>
                <c:pt idx="2219">
                  <c:v>15.61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0</c:v>
                </c:pt>
                <c:pt idx="2224">
                  <c:v>126.42</c:v>
                </c:pt>
                <c:pt idx="2225">
                  <c:v>0</c:v>
                </c:pt>
                <c:pt idx="2226">
                  <c:v>0</c:v>
                </c:pt>
                <c:pt idx="2227">
                  <c:v>0</c:v>
                </c:pt>
                <c:pt idx="2228">
                  <c:v>0</c:v>
                </c:pt>
                <c:pt idx="2229">
                  <c:v>0</c:v>
                </c:pt>
                <c:pt idx="2230">
                  <c:v>0</c:v>
                </c:pt>
                <c:pt idx="2231">
                  <c:v>0</c:v>
                </c:pt>
                <c:pt idx="2232">
                  <c:v>0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9.58</c:v>
                </c:pt>
                <c:pt idx="2242">
                  <c:v>39.31</c:v>
                </c:pt>
                <c:pt idx="2243">
                  <c:v>49.94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</c:v>
                </c:pt>
                <c:pt idx="2248">
                  <c:v>112.91</c:v>
                </c:pt>
                <c:pt idx="2249">
                  <c:v>57.07</c:v>
                </c:pt>
                <c:pt idx="2250">
                  <c:v>0</c:v>
                </c:pt>
                <c:pt idx="2251">
                  <c:v>0</c:v>
                </c:pt>
                <c:pt idx="2252">
                  <c:v>0</c:v>
                </c:pt>
                <c:pt idx="2253">
                  <c:v>66.48</c:v>
                </c:pt>
                <c:pt idx="2254">
                  <c:v>229.02</c:v>
                </c:pt>
                <c:pt idx="2255">
                  <c:v>1330.23</c:v>
                </c:pt>
                <c:pt idx="2256">
                  <c:v>0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665.74</c:v>
                </c:pt>
                <c:pt idx="2263">
                  <c:v>0</c:v>
                </c:pt>
                <c:pt idx="2264">
                  <c:v>0</c:v>
                </c:pt>
                <c:pt idx="2265">
                  <c:v>123.78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0</c:v>
                </c:pt>
                <c:pt idx="2271">
                  <c:v>0</c:v>
                </c:pt>
                <c:pt idx="2272">
                  <c:v>0</c:v>
                </c:pt>
                <c:pt idx="2273">
                  <c:v>0</c:v>
                </c:pt>
                <c:pt idx="2274">
                  <c:v>0</c:v>
                </c:pt>
                <c:pt idx="2275">
                  <c:v>0</c:v>
                </c:pt>
                <c:pt idx="2276">
                  <c:v>0</c:v>
                </c:pt>
                <c:pt idx="2277">
                  <c:v>0</c:v>
                </c:pt>
                <c:pt idx="2278">
                  <c:v>0</c:v>
                </c:pt>
                <c:pt idx="2279">
                  <c:v>-8.5</c:v>
                </c:pt>
                <c:pt idx="2280">
                  <c:v>0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0</c:v>
                </c:pt>
                <c:pt idx="2285">
                  <c:v>2160.46</c:v>
                </c:pt>
                <c:pt idx="2286">
                  <c:v>0</c:v>
                </c:pt>
                <c:pt idx="2287">
                  <c:v>0</c:v>
                </c:pt>
                <c:pt idx="2288">
                  <c:v>0</c:v>
                </c:pt>
                <c:pt idx="2289">
                  <c:v>0</c:v>
                </c:pt>
                <c:pt idx="2290">
                  <c:v>0</c:v>
                </c:pt>
                <c:pt idx="2291">
                  <c:v>0</c:v>
                </c:pt>
                <c:pt idx="2292">
                  <c:v>0</c:v>
                </c:pt>
                <c:pt idx="2293">
                  <c:v>0</c:v>
                </c:pt>
                <c:pt idx="2294">
                  <c:v>0</c:v>
                </c:pt>
                <c:pt idx="2295">
                  <c:v>40.56</c:v>
                </c:pt>
                <c:pt idx="2296">
                  <c:v>0</c:v>
                </c:pt>
                <c:pt idx="2297">
                  <c:v>0</c:v>
                </c:pt>
                <c:pt idx="2298">
                  <c:v>97.21</c:v>
                </c:pt>
                <c:pt idx="2299">
                  <c:v>322.52999999999997</c:v>
                </c:pt>
                <c:pt idx="2300">
                  <c:v>98.97</c:v>
                </c:pt>
                <c:pt idx="2301">
                  <c:v>0</c:v>
                </c:pt>
                <c:pt idx="2302">
                  <c:v>0</c:v>
                </c:pt>
                <c:pt idx="2303">
                  <c:v>0</c:v>
                </c:pt>
                <c:pt idx="2304">
                  <c:v>0</c:v>
                </c:pt>
                <c:pt idx="2305">
                  <c:v>294.74</c:v>
                </c:pt>
                <c:pt idx="2306">
                  <c:v>0</c:v>
                </c:pt>
                <c:pt idx="2307">
                  <c:v>0</c:v>
                </c:pt>
                <c:pt idx="2308">
                  <c:v>0</c:v>
                </c:pt>
                <c:pt idx="2309">
                  <c:v>12.68</c:v>
                </c:pt>
                <c:pt idx="2310">
                  <c:v>130.68</c:v>
                </c:pt>
                <c:pt idx="2311">
                  <c:v>32.74</c:v>
                </c:pt>
                <c:pt idx="2312">
                  <c:v>213.13</c:v>
                </c:pt>
                <c:pt idx="2313">
                  <c:v>96.71</c:v>
                </c:pt>
                <c:pt idx="2314">
                  <c:v>82.01</c:v>
                </c:pt>
                <c:pt idx="2315">
                  <c:v>1.99</c:v>
                </c:pt>
                <c:pt idx="2316">
                  <c:v>1.79</c:v>
                </c:pt>
                <c:pt idx="2317">
                  <c:v>13.99</c:v>
                </c:pt>
                <c:pt idx="2318">
                  <c:v>151.63</c:v>
                </c:pt>
                <c:pt idx="2319">
                  <c:v>152.79</c:v>
                </c:pt>
                <c:pt idx="2320">
                  <c:v>37.97</c:v>
                </c:pt>
                <c:pt idx="2321">
                  <c:v>61.87</c:v>
                </c:pt>
                <c:pt idx="2322">
                  <c:v>72.14</c:v>
                </c:pt>
                <c:pt idx="2323">
                  <c:v>384.13</c:v>
                </c:pt>
                <c:pt idx="2324">
                  <c:v>117.13</c:v>
                </c:pt>
                <c:pt idx="2325">
                  <c:v>79.27</c:v>
                </c:pt>
                <c:pt idx="2326">
                  <c:v>94.03</c:v>
                </c:pt>
                <c:pt idx="2327">
                  <c:v>195.97</c:v>
                </c:pt>
                <c:pt idx="2328">
                  <c:v>118.18</c:v>
                </c:pt>
                <c:pt idx="2329">
                  <c:v>130.38999999999999</c:v>
                </c:pt>
                <c:pt idx="2330">
                  <c:v>20.98</c:v>
                </c:pt>
                <c:pt idx="2331">
                  <c:v>106.1</c:v>
                </c:pt>
                <c:pt idx="2332">
                  <c:v>33.46</c:v>
                </c:pt>
                <c:pt idx="2333">
                  <c:v>94.99</c:v>
                </c:pt>
                <c:pt idx="2334">
                  <c:v>62.54</c:v>
                </c:pt>
                <c:pt idx="2335">
                  <c:v>63.09</c:v>
                </c:pt>
                <c:pt idx="2336">
                  <c:v>0</c:v>
                </c:pt>
                <c:pt idx="2337">
                  <c:v>0</c:v>
                </c:pt>
                <c:pt idx="2338">
                  <c:v>0</c:v>
                </c:pt>
                <c:pt idx="2339">
                  <c:v>0</c:v>
                </c:pt>
                <c:pt idx="2340">
                  <c:v>0</c:v>
                </c:pt>
                <c:pt idx="2341">
                  <c:v>0</c:v>
                </c:pt>
                <c:pt idx="2342">
                  <c:v>0</c:v>
                </c:pt>
                <c:pt idx="2343">
                  <c:v>0</c:v>
                </c:pt>
                <c:pt idx="2344">
                  <c:v>0</c:v>
                </c:pt>
                <c:pt idx="2345">
                  <c:v>574.25</c:v>
                </c:pt>
                <c:pt idx="2346">
                  <c:v>86.41</c:v>
                </c:pt>
                <c:pt idx="2347">
                  <c:v>0</c:v>
                </c:pt>
                <c:pt idx="2348">
                  <c:v>82.91</c:v>
                </c:pt>
                <c:pt idx="2349">
                  <c:v>0</c:v>
                </c:pt>
                <c:pt idx="2350">
                  <c:v>0</c:v>
                </c:pt>
                <c:pt idx="2351">
                  <c:v>0</c:v>
                </c:pt>
                <c:pt idx="2352">
                  <c:v>0</c:v>
                </c:pt>
                <c:pt idx="2353">
                  <c:v>-5.01</c:v>
                </c:pt>
                <c:pt idx="2354">
                  <c:v>0</c:v>
                </c:pt>
                <c:pt idx="2355">
                  <c:v>19.97</c:v>
                </c:pt>
                <c:pt idx="2356">
                  <c:v>683.72</c:v>
                </c:pt>
                <c:pt idx="2357">
                  <c:v>0</c:v>
                </c:pt>
                <c:pt idx="2358">
                  <c:v>0</c:v>
                </c:pt>
                <c:pt idx="2359">
                  <c:v>72.959999999999994</c:v>
                </c:pt>
                <c:pt idx="2360">
                  <c:v>0</c:v>
                </c:pt>
                <c:pt idx="2361">
                  <c:v>0</c:v>
                </c:pt>
                <c:pt idx="2362">
                  <c:v>0</c:v>
                </c:pt>
                <c:pt idx="2363">
                  <c:v>0</c:v>
                </c:pt>
                <c:pt idx="2364">
                  <c:v>97.39</c:v>
                </c:pt>
                <c:pt idx="2365">
                  <c:v>0</c:v>
                </c:pt>
                <c:pt idx="2366">
                  <c:v>580.47</c:v>
                </c:pt>
                <c:pt idx="2367">
                  <c:v>157.72999999999999</c:v>
                </c:pt>
                <c:pt idx="2368">
                  <c:v>0</c:v>
                </c:pt>
                <c:pt idx="2369">
                  <c:v>0</c:v>
                </c:pt>
                <c:pt idx="2370">
                  <c:v>0</c:v>
                </c:pt>
                <c:pt idx="2371">
                  <c:v>0</c:v>
                </c:pt>
                <c:pt idx="2372">
                  <c:v>128.51</c:v>
                </c:pt>
                <c:pt idx="2373">
                  <c:v>30.34</c:v>
                </c:pt>
                <c:pt idx="2374">
                  <c:v>0</c:v>
                </c:pt>
                <c:pt idx="2375">
                  <c:v>0</c:v>
                </c:pt>
                <c:pt idx="2376">
                  <c:v>0</c:v>
                </c:pt>
                <c:pt idx="2377">
                  <c:v>83.51</c:v>
                </c:pt>
                <c:pt idx="2378">
                  <c:v>138.41</c:v>
                </c:pt>
                <c:pt idx="2379">
                  <c:v>5.99</c:v>
                </c:pt>
                <c:pt idx="2380">
                  <c:v>127.21</c:v>
                </c:pt>
                <c:pt idx="2381">
                  <c:v>0</c:v>
                </c:pt>
                <c:pt idx="2382">
                  <c:v>0</c:v>
                </c:pt>
                <c:pt idx="2383">
                  <c:v>287.77999999999997</c:v>
                </c:pt>
                <c:pt idx="2384">
                  <c:v>0</c:v>
                </c:pt>
                <c:pt idx="2385">
                  <c:v>0</c:v>
                </c:pt>
                <c:pt idx="2386">
                  <c:v>0</c:v>
                </c:pt>
                <c:pt idx="2387">
                  <c:v>458.33</c:v>
                </c:pt>
                <c:pt idx="2388">
                  <c:v>0</c:v>
                </c:pt>
                <c:pt idx="2389">
                  <c:v>0</c:v>
                </c:pt>
                <c:pt idx="2390">
                  <c:v>349.11</c:v>
                </c:pt>
                <c:pt idx="2391">
                  <c:v>70.73</c:v>
                </c:pt>
                <c:pt idx="2392">
                  <c:v>0</c:v>
                </c:pt>
                <c:pt idx="2393">
                  <c:v>0</c:v>
                </c:pt>
                <c:pt idx="2394">
                  <c:v>0</c:v>
                </c:pt>
                <c:pt idx="2395">
                  <c:v>0</c:v>
                </c:pt>
                <c:pt idx="2396">
                  <c:v>0</c:v>
                </c:pt>
                <c:pt idx="2397">
                  <c:v>0</c:v>
                </c:pt>
                <c:pt idx="2398">
                  <c:v>0</c:v>
                </c:pt>
                <c:pt idx="2399">
                  <c:v>105.99</c:v>
                </c:pt>
                <c:pt idx="2400">
                  <c:v>225.18</c:v>
                </c:pt>
                <c:pt idx="2401">
                  <c:v>0</c:v>
                </c:pt>
                <c:pt idx="2402">
                  <c:v>7.63</c:v>
                </c:pt>
                <c:pt idx="2403">
                  <c:v>0</c:v>
                </c:pt>
                <c:pt idx="2404">
                  <c:v>0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0</c:v>
                </c:pt>
                <c:pt idx="2411">
                  <c:v>2104.42</c:v>
                </c:pt>
                <c:pt idx="2412">
                  <c:v>0</c:v>
                </c:pt>
                <c:pt idx="2413">
                  <c:v>33.979999999999997</c:v>
                </c:pt>
                <c:pt idx="2414">
                  <c:v>0</c:v>
                </c:pt>
                <c:pt idx="2415">
                  <c:v>0</c:v>
                </c:pt>
                <c:pt idx="2416">
                  <c:v>0</c:v>
                </c:pt>
                <c:pt idx="2417">
                  <c:v>0</c:v>
                </c:pt>
                <c:pt idx="2418">
                  <c:v>0</c:v>
                </c:pt>
                <c:pt idx="2419">
                  <c:v>119.78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</c:v>
                </c:pt>
                <c:pt idx="2425">
                  <c:v>0</c:v>
                </c:pt>
                <c:pt idx="2426">
                  <c:v>371.75</c:v>
                </c:pt>
                <c:pt idx="2427">
                  <c:v>0</c:v>
                </c:pt>
                <c:pt idx="2428">
                  <c:v>0</c:v>
                </c:pt>
                <c:pt idx="2429">
                  <c:v>101.84</c:v>
                </c:pt>
                <c:pt idx="2430">
                  <c:v>0</c:v>
                </c:pt>
                <c:pt idx="2431">
                  <c:v>14.97</c:v>
                </c:pt>
                <c:pt idx="2432">
                  <c:v>0</c:v>
                </c:pt>
                <c:pt idx="2433">
                  <c:v>0</c:v>
                </c:pt>
                <c:pt idx="2434">
                  <c:v>0</c:v>
                </c:pt>
                <c:pt idx="2435">
                  <c:v>0</c:v>
                </c:pt>
                <c:pt idx="2436">
                  <c:v>89.38</c:v>
                </c:pt>
                <c:pt idx="2437">
                  <c:v>0</c:v>
                </c:pt>
                <c:pt idx="2438">
                  <c:v>0</c:v>
                </c:pt>
                <c:pt idx="2439">
                  <c:v>0</c:v>
                </c:pt>
                <c:pt idx="2440">
                  <c:v>379.23</c:v>
                </c:pt>
                <c:pt idx="2441">
                  <c:v>0</c:v>
                </c:pt>
                <c:pt idx="2442">
                  <c:v>0</c:v>
                </c:pt>
                <c:pt idx="2443">
                  <c:v>359.91</c:v>
                </c:pt>
                <c:pt idx="2444">
                  <c:v>0</c:v>
                </c:pt>
                <c:pt idx="2445">
                  <c:v>0</c:v>
                </c:pt>
                <c:pt idx="2446">
                  <c:v>22.26</c:v>
                </c:pt>
                <c:pt idx="2447">
                  <c:v>22.49</c:v>
                </c:pt>
                <c:pt idx="2448">
                  <c:v>0</c:v>
                </c:pt>
                <c:pt idx="2449">
                  <c:v>0</c:v>
                </c:pt>
                <c:pt idx="2450">
                  <c:v>0</c:v>
                </c:pt>
                <c:pt idx="2451">
                  <c:v>749.6</c:v>
                </c:pt>
                <c:pt idx="2452">
                  <c:v>0</c:v>
                </c:pt>
                <c:pt idx="2453">
                  <c:v>0</c:v>
                </c:pt>
                <c:pt idx="2454">
                  <c:v>281.83</c:v>
                </c:pt>
                <c:pt idx="2455">
                  <c:v>0</c:v>
                </c:pt>
                <c:pt idx="2456">
                  <c:v>0</c:v>
                </c:pt>
                <c:pt idx="2457">
                  <c:v>0</c:v>
                </c:pt>
                <c:pt idx="2458">
                  <c:v>0</c:v>
                </c:pt>
                <c:pt idx="2459">
                  <c:v>206.47</c:v>
                </c:pt>
                <c:pt idx="2460">
                  <c:v>0</c:v>
                </c:pt>
                <c:pt idx="2461">
                  <c:v>0</c:v>
                </c:pt>
                <c:pt idx="2462">
                  <c:v>844.45</c:v>
                </c:pt>
                <c:pt idx="2463">
                  <c:v>0</c:v>
                </c:pt>
                <c:pt idx="2464">
                  <c:v>0</c:v>
                </c:pt>
                <c:pt idx="2465">
                  <c:v>0</c:v>
                </c:pt>
                <c:pt idx="2466">
                  <c:v>0</c:v>
                </c:pt>
                <c:pt idx="2467">
                  <c:v>0</c:v>
                </c:pt>
                <c:pt idx="2468">
                  <c:v>0</c:v>
                </c:pt>
                <c:pt idx="2469">
                  <c:v>0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903.96</c:v>
                </c:pt>
                <c:pt idx="2474">
                  <c:v>0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</c:v>
                </c:pt>
                <c:pt idx="2479">
                  <c:v>0</c:v>
                </c:pt>
                <c:pt idx="2480">
                  <c:v>0</c:v>
                </c:pt>
                <c:pt idx="2481">
                  <c:v>0</c:v>
                </c:pt>
                <c:pt idx="2482">
                  <c:v>0</c:v>
                </c:pt>
                <c:pt idx="2483">
                  <c:v>0</c:v>
                </c:pt>
                <c:pt idx="2484">
                  <c:v>0</c:v>
                </c:pt>
                <c:pt idx="2485">
                  <c:v>0</c:v>
                </c:pt>
                <c:pt idx="2486">
                  <c:v>496.83</c:v>
                </c:pt>
                <c:pt idx="2487">
                  <c:v>0</c:v>
                </c:pt>
                <c:pt idx="2488">
                  <c:v>0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82.77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</c:v>
                </c:pt>
                <c:pt idx="2500">
                  <c:v>0</c:v>
                </c:pt>
                <c:pt idx="2501">
                  <c:v>0</c:v>
                </c:pt>
                <c:pt idx="2502">
                  <c:v>0</c:v>
                </c:pt>
                <c:pt idx="2503">
                  <c:v>0</c:v>
                </c:pt>
                <c:pt idx="2504">
                  <c:v>0</c:v>
                </c:pt>
                <c:pt idx="2505">
                  <c:v>59.99</c:v>
                </c:pt>
                <c:pt idx="2506">
                  <c:v>503.78</c:v>
                </c:pt>
                <c:pt idx="2507">
                  <c:v>0</c:v>
                </c:pt>
                <c:pt idx="2508">
                  <c:v>0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0</c:v>
                </c:pt>
                <c:pt idx="2517">
                  <c:v>0</c:v>
                </c:pt>
                <c:pt idx="2518">
                  <c:v>0</c:v>
                </c:pt>
                <c:pt idx="2519">
                  <c:v>0</c:v>
                </c:pt>
                <c:pt idx="2520">
                  <c:v>0</c:v>
                </c:pt>
                <c:pt idx="2521">
                  <c:v>0</c:v>
                </c:pt>
                <c:pt idx="2522">
                  <c:v>0</c:v>
                </c:pt>
                <c:pt idx="2523">
                  <c:v>0</c:v>
                </c:pt>
                <c:pt idx="2524">
                  <c:v>0</c:v>
                </c:pt>
                <c:pt idx="2525">
                  <c:v>0</c:v>
                </c:pt>
                <c:pt idx="2526">
                  <c:v>0</c:v>
                </c:pt>
                <c:pt idx="2527">
                  <c:v>6.78</c:v>
                </c:pt>
                <c:pt idx="2528">
                  <c:v>0</c:v>
                </c:pt>
                <c:pt idx="2529">
                  <c:v>0</c:v>
                </c:pt>
                <c:pt idx="2530">
                  <c:v>0</c:v>
                </c:pt>
                <c:pt idx="2531">
                  <c:v>0</c:v>
                </c:pt>
                <c:pt idx="2532">
                  <c:v>0</c:v>
                </c:pt>
                <c:pt idx="2533">
                  <c:v>0</c:v>
                </c:pt>
                <c:pt idx="2534">
                  <c:v>1057.17</c:v>
                </c:pt>
                <c:pt idx="2535">
                  <c:v>0</c:v>
                </c:pt>
                <c:pt idx="2536">
                  <c:v>0</c:v>
                </c:pt>
                <c:pt idx="2537">
                  <c:v>0</c:v>
                </c:pt>
                <c:pt idx="2538">
                  <c:v>0</c:v>
                </c:pt>
                <c:pt idx="2539">
                  <c:v>0</c:v>
                </c:pt>
                <c:pt idx="2540">
                  <c:v>0</c:v>
                </c:pt>
                <c:pt idx="2541">
                  <c:v>0</c:v>
                </c:pt>
                <c:pt idx="2542">
                  <c:v>0</c:v>
                </c:pt>
                <c:pt idx="2543">
                  <c:v>535.30999999999995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606.98</c:v>
                </c:pt>
                <c:pt idx="2548">
                  <c:v>285.64999999999998</c:v>
                </c:pt>
                <c:pt idx="2549">
                  <c:v>0</c:v>
                </c:pt>
                <c:pt idx="2550">
                  <c:v>0</c:v>
                </c:pt>
                <c:pt idx="2551">
                  <c:v>14.78</c:v>
                </c:pt>
                <c:pt idx="2552">
                  <c:v>143.30000000000001</c:v>
                </c:pt>
                <c:pt idx="2553">
                  <c:v>0</c:v>
                </c:pt>
                <c:pt idx="2554">
                  <c:v>0</c:v>
                </c:pt>
                <c:pt idx="2555">
                  <c:v>0</c:v>
                </c:pt>
                <c:pt idx="2556">
                  <c:v>0</c:v>
                </c:pt>
                <c:pt idx="2557">
                  <c:v>0</c:v>
                </c:pt>
                <c:pt idx="2558">
                  <c:v>0</c:v>
                </c:pt>
                <c:pt idx="2559">
                  <c:v>0</c:v>
                </c:pt>
                <c:pt idx="2560">
                  <c:v>0</c:v>
                </c:pt>
                <c:pt idx="2561">
                  <c:v>0</c:v>
                </c:pt>
                <c:pt idx="2562">
                  <c:v>0</c:v>
                </c:pt>
                <c:pt idx="2563">
                  <c:v>0</c:v>
                </c:pt>
                <c:pt idx="2564">
                  <c:v>0</c:v>
                </c:pt>
                <c:pt idx="2565">
                  <c:v>0</c:v>
                </c:pt>
                <c:pt idx="2566">
                  <c:v>0</c:v>
                </c:pt>
                <c:pt idx="2567">
                  <c:v>0</c:v>
                </c:pt>
                <c:pt idx="2568">
                  <c:v>49.93</c:v>
                </c:pt>
                <c:pt idx="2569">
                  <c:v>208.93</c:v>
                </c:pt>
                <c:pt idx="2570">
                  <c:v>0</c:v>
                </c:pt>
                <c:pt idx="2571">
                  <c:v>0</c:v>
                </c:pt>
                <c:pt idx="2572">
                  <c:v>0</c:v>
                </c:pt>
                <c:pt idx="2573">
                  <c:v>0</c:v>
                </c:pt>
                <c:pt idx="2574">
                  <c:v>0</c:v>
                </c:pt>
                <c:pt idx="2575">
                  <c:v>0</c:v>
                </c:pt>
                <c:pt idx="2576">
                  <c:v>0</c:v>
                </c:pt>
                <c:pt idx="2577">
                  <c:v>0</c:v>
                </c:pt>
                <c:pt idx="2578">
                  <c:v>54.72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</c:v>
                </c:pt>
                <c:pt idx="2584">
                  <c:v>0</c:v>
                </c:pt>
                <c:pt idx="2585">
                  <c:v>0</c:v>
                </c:pt>
                <c:pt idx="2586">
                  <c:v>0</c:v>
                </c:pt>
                <c:pt idx="2587">
                  <c:v>0</c:v>
                </c:pt>
                <c:pt idx="2588">
                  <c:v>0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0</c:v>
                </c:pt>
                <c:pt idx="2593">
                  <c:v>0</c:v>
                </c:pt>
                <c:pt idx="2594">
                  <c:v>0</c:v>
                </c:pt>
                <c:pt idx="2595">
                  <c:v>0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0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20.67</c:v>
                </c:pt>
                <c:pt idx="2606">
                  <c:v>82.75</c:v>
                </c:pt>
                <c:pt idx="2607">
                  <c:v>0</c:v>
                </c:pt>
                <c:pt idx="2608">
                  <c:v>0</c:v>
                </c:pt>
                <c:pt idx="2609">
                  <c:v>0</c:v>
                </c:pt>
                <c:pt idx="2610">
                  <c:v>0</c:v>
                </c:pt>
                <c:pt idx="2611">
                  <c:v>0</c:v>
                </c:pt>
                <c:pt idx="2612">
                  <c:v>0</c:v>
                </c:pt>
                <c:pt idx="2613">
                  <c:v>5.86</c:v>
                </c:pt>
                <c:pt idx="2614">
                  <c:v>0</c:v>
                </c:pt>
                <c:pt idx="2615">
                  <c:v>0</c:v>
                </c:pt>
                <c:pt idx="2616">
                  <c:v>0</c:v>
                </c:pt>
                <c:pt idx="2617">
                  <c:v>0</c:v>
                </c:pt>
                <c:pt idx="2618">
                  <c:v>625.48</c:v>
                </c:pt>
                <c:pt idx="2619">
                  <c:v>0</c:v>
                </c:pt>
                <c:pt idx="2620">
                  <c:v>0</c:v>
                </c:pt>
                <c:pt idx="2621">
                  <c:v>206.38</c:v>
                </c:pt>
                <c:pt idx="2622">
                  <c:v>0</c:v>
                </c:pt>
                <c:pt idx="2623">
                  <c:v>0</c:v>
                </c:pt>
                <c:pt idx="2624">
                  <c:v>0</c:v>
                </c:pt>
                <c:pt idx="2625">
                  <c:v>0</c:v>
                </c:pt>
                <c:pt idx="2626">
                  <c:v>0</c:v>
                </c:pt>
                <c:pt idx="2627">
                  <c:v>0</c:v>
                </c:pt>
                <c:pt idx="2628">
                  <c:v>0</c:v>
                </c:pt>
                <c:pt idx="2629">
                  <c:v>0</c:v>
                </c:pt>
                <c:pt idx="2630">
                  <c:v>0</c:v>
                </c:pt>
                <c:pt idx="2631">
                  <c:v>0</c:v>
                </c:pt>
                <c:pt idx="2632">
                  <c:v>0</c:v>
                </c:pt>
                <c:pt idx="2633">
                  <c:v>0</c:v>
                </c:pt>
                <c:pt idx="2634">
                  <c:v>0</c:v>
                </c:pt>
                <c:pt idx="2635">
                  <c:v>0</c:v>
                </c:pt>
                <c:pt idx="2636">
                  <c:v>19.5</c:v>
                </c:pt>
                <c:pt idx="2637">
                  <c:v>0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0</c:v>
                </c:pt>
                <c:pt idx="2644">
                  <c:v>0</c:v>
                </c:pt>
                <c:pt idx="2645">
                  <c:v>50.56</c:v>
                </c:pt>
                <c:pt idx="2646">
                  <c:v>142.44</c:v>
                </c:pt>
                <c:pt idx="2647">
                  <c:v>19.989999999999998</c:v>
                </c:pt>
                <c:pt idx="2648">
                  <c:v>0</c:v>
                </c:pt>
                <c:pt idx="2649">
                  <c:v>40.56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4.99</c:v>
                </c:pt>
                <c:pt idx="2654">
                  <c:v>51.09</c:v>
                </c:pt>
                <c:pt idx="2655">
                  <c:v>0</c:v>
                </c:pt>
                <c:pt idx="2656">
                  <c:v>0</c:v>
                </c:pt>
                <c:pt idx="2657">
                  <c:v>0</c:v>
                </c:pt>
                <c:pt idx="2658">
                  <c:v>11.98</c:v>
                </c:pt>
                <c:pt idx="2659">
                  <c:v>1186.8599999999999</c:v>
                </c:pt>
                <c:pt idx="2660">
                  <c:v>0</c:v>
                </c:pt>
                <c:pt idx="2661">
                  <c:v>0</c:v>
                </c:pt>
                <c:pt idx="2662">
                  <c:v>131.94999999999999</c:v>
                </c:pt>
                <c:pt idx="2663">
                  <c:v>0</c:v>
                </c:pt>
                <c:pt idx="2664">
                  <c:v>852.81</c:v>
                </c:pt>
                <c:pt idx="2665">
                  <c:v>0</c:v>
                </c:pt>
                <c:pt idx="2666">
                  <c:v>0</c:v>
                </c:pt>
                <c:pt idx="2667">
                  <c:v>0</c:v>
                </c:pt>
                <c:pt idx="2668">
                  <c:v>0</c:v>
                </c:pt>
                <c:pt idx="2669">
                  <c:v>0</c:v>
                </c:pt>
                <c:pt idx="2670">
                  <c:v>0</c:v>
                </c:pt>
                <c:pt idx="2671">
                  <c:v>0</c:v>
                </c:pt>
                <c:pt idx="2672">
                  <c:v>0</c:v>
                </c:pt>
                <c:pt idx="2673">
                  <c:v>1582.7</c:v>
                </c:pt>
                <c:pt idx="2674">
                  <c:v>0</c:v>
                </c:pt>
                <c:pt idx="2675">
                  <c:v>33.979999999999997</c:v>
                </c:pt>
                <c:pt idx="2676">
                  <c:v>36.97</c:v>
                </c:pt>
                <c:pt idx="2677">
                  <c:v>22.58</c:v>
                </c:pt>
                <c:pt idx="2678">
                  <c:v>0</c:v>
                </c:pt>
                <c:pt idx="2679">
                  <c:v>0</c:v>
                </c:pt>
                <c:pt idx="2680">
                  <c:v>4.99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0</c:v>
                </c:pt>
                <c:pt idx="2686">
                  <c:v>0</c:v>
                </c:pt>
                <c:pt idx="2687">
                  <c:v>0</c:v>
                </c:pt>
                <c:pt idx="2688">
                  <c:v>0</c:v>
                </c:pt>
                <c:pt idx="2689">
                  <c:v>0</c:v>
                </c:pt>
                <c:pt idx="2690">
                  <c:v>0</c:v>
                </c:pt>
                <c:pt idx="2691">
                  <c:v>0</c:v>
                </c:pt>
                <c:pt idx="2692">
                  <c:v>0</c:v>
                </c:pt>
                <c:pt idx="2693">
                  <c:v>55.44</c:v>
                </c:pt>
                <c:pt idx="2694">
                  <c:v>0</c:v>
                </c:pt>
                <c:pt idx="2695">
                  <c:v>0</c:v>
                </c:pt>
                <c:pt idx="2696">
                  <c:v>2025.36</c:v>
                </c:pt>
                <c:pt idx="2697">
                  <c:v>0</c:v>
                </c:pt>
                <c:pt idx="2698">
                  <c:v>0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</c:v>
                </c:pt>
                <c:pt idx="2704">
                  <c:v>0</c:v>
                </c:pt>
                <c:pt idx="2705">
                  <c:v>0</c:v>
                </c:pt>
                <c:pt idx="2706">
                  <c:v>0</c:v>
                </c:pt>
                <c:pt idx="2707">
                  <c:v>0</c:v>
                </c:pt>
                <c:pt idx="2708">
                  <c:v>0</c:v>
                </c:pt>
                <c:pt idx="2709">
                  <c:v>56.32</c:v>
                </c:pt>
                <c:pt idx="2710">
                  <c:v>0</c:v>
                </c:pt>
                <c:pt idx="2711">
                  <c:v>0</c:v>
                </c:pt>
                <c:pt idx="2712">
                  <c:v>324.62</c:v>
                </c:pt>
                <c:pt idx="2713">
                  <c:v>66.239999999999995</c:v>
                </c:pt>
                <c:pt idx="2714">
                  <c:v>30.85</c:v>
                </c:pt>
                <c:pt idx="2715">
                  <c:v>95.85</c:v>
                </c:pt>
                <c:pt idx="2716">
                  <c:v>0</c:v>
                </c:pt>
                <c:pt idx="2717">
                  <c:v>0</c:v>
                </c:pt>
                <c:pt idx="2718">
                  <c:v>2.84</c:v>
                </c:pt>
                <c:pt idx="2719">
                  <c:v>80.86</c:v>
                </c:pt>
                <c:pt idx="2720">
                  <c:v>96.42</c:v>
                </c:pt>
                <c:pt idx="2721">
                  <c:v>0</c:v>
                </c:pt>
                <c:pt idx="2722">
                  <c:v>56.63</c:v>
                </c:pt>
                <c:pt idx="2723">
                  <c:v>34.99</c:v>
                </c:pt>
                <c:pt idx="2724">
                  <c:v>259.48</c:v>
                </c:pt>
                <c:pt idx="2725">
                  <c:v>45.17</c:v>
                </c:pt>
                <c:pt idx="2726">
                  <c:v>12.57</c:v>
                </c:pt>
                <c:pt idx="2727">
                  <c:v>96.38</c:v>
                </c:pt>
                <c:pt idx="2728">
                  <c:v>79.97</c:v>
                </c:pt>
                <c:pt idx="2729">
                  <c:v>227.24</c:v>
                </c:pt>
                <c:pt idx="2730">
                  <c:v>280.13</c:v>
                </c:pt>
                <c:pt idx="2731">
                  <c:v>42</c:v>
                </c:pt>
                <c:pt idx="2732">
                  <c:v>210.97</c:v>
                </c:pt>
                <c:pt idx="2733">
                  <c:v>0</c:v>
                </c:pt>
                <c:pt idx="2734">
                  <c:v>75.349999999999994</c:v>
                </c:pt>
                <c:pt idx="2735">
                  <c:v>589.9</c:v>
                </c:pt>
                <c:pt idx="2736">
                  <c:v>5.17</c:v>
                </c:pt>
                <c:pt idx="2737">
                  <c:v>322.49</c:v>
                </c:pt>
                <c:pt idx="2738">
                  <c:v>75.09</c:v>
                </c:pt>
                <c:pt idx="2739">
                  <c:v>97.68</c:v>
                </c:pt>
                <c:pt idx="2740">
                  <c:v>48.9</c:v>
                </c:pt>
                <c:pt idx="2741">
                  <c:v>26.86</c:v>
                </c:pt>
                <c:pt idx="2742">
                  <c:v>28.79</c:v>
                </c:pt>
                <c:pt idx="2743">
                  <c:v>75.31</c:v>
                </c:pt>
                <c:pt idx="2744">
                  <c:v>34.979999999999997</c:v>
                </c:pt>
                <c:pt idx="2745">
                  <c:v>103.98</c:v>
                </c:pt>
                <c:pt idx="2746">
                  <c:v>73.959999999999994</c:v>
                </c:pt>
                <c:pt idx="2747">
                  <c:v>25.47</c:v>
                </c:pt>
                <c:pt idx="2748">
                  <c:v>90.46</c:v>
                </c:pt>
                <c:pt idx="2749">
                  <c:v>62.63</c:v>
                </c:pt>
                <c:pt idx="2750">
                  <c:v>18.989999999999998</c:v>
                </c:pt>
                <c:pt idx="2751">
                  <c:v>46.95</c:v>
                </c:pt>
                <c:pt idx="2752">
                  <c:v>93.3</c:v>
                </c:pt>
                <c:pt idx="2753">
                  <c:v>63.26</c:v>
                </c:pt>
                <c:pt idx="2754">
                  <c:v>5.99</c:v>
                </c:pt>
                <c:pt idx="2755">
                  <c:v>34.880000000000003</c:v>
                </c:pt>
                <c:pt idx="2756">
                  <c:v>0</c:v>
                </c:pt>
                <c:pt idx="2757">
                  <c:v>0</c:v>
                </c:pt>
                <c:pt idx="2758">
                  <c:v>0</c:v>
                </c:pt>
                <c:pt idx="2759">
                  <c:v>0</c:v>
                </c:pt>
                <c:pt idx="2760">
                  <c:v>0</c:v>
                </c:pt>
                <c:pt idx="2761">
                  <c:v>0</c:v>
                </c:pt>
                <c:pt idx="2762">
                  <c:v>0</c:v>
                </c:pt>
                <c:pt idx="2763">
                  <c:v>0</c:v>
                </c:pt>
                <c:pt idx="2764">
                  <c:v>119.76</c:v>
                </c:pt>
                <c:pt idx="2765">
                  <c:v>9.57</c:v>
                </c:pt>
                <c:pt idx="2766">
                  <c:v>0</c:v>
                </c:pt>
                <c:pt idx="2767">
                  <c:v>0</c:v>
                </c:pt>
                <c:pt idx="2768">
                  <c:v>0</c:v>
                </c:pt>
                <c:pt idx="2769">
                  <c:v>0</c:v>
                </c:pt>
                <c:pt idx="2770">
                  <c:v>0</c:v>
                </c:pt>
                <c:pt idx="2771">
                  <c:v>0</c:v>
                </c:pt>
                <c:pt idx="2772">
                  <c:v>0</c:v>
                </c:pt>
                <c:pt idx="2773">
                  <c:v>61.46</c:v>
                </c:pt>
                <c:pt idx="2774">
                  <c:v>0</c:v>
                </c:pt>
                <c:pt idx="2775">
                  <c:v>0</c:v>
                </c:pt>
                <c:pt idx="2776">
                  <c:v>0</c:v>
                </c:pt>
                <c:pt idx="2777">
                  <c:v>0</c:v>
                </c:pt>
                <c:pt idx="2778">
                  <c:v>0</c:v>
                </c:pt>
                <c:pt idx="2779">
                  <c:v>0</c:v>
                </c:pt>
                <c:pt idx="2780">
                  <c:v>0</c:v>
                </c:pt>
                <c:pt idx="2781">
                  <c:v>0</c:v>
                </c:pt>
                <c:pt idx="2782">
                  <c:v>0</c:v>
                </c:pt>
                <c:pt idx="2783">
                  <c:v>0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19.989999999999998</c:v>
                </c:pt>
                <c:pt idx="2788">
                  <c:v>0</c:v>
                </c:pt>
                <c:pt idx="2789">
                  <c:v>0</c:v>
                </c:pt>
                <c:pt idx="2790">
                  <c:v>0</c:v>
                </c:pt>
                <c:pt idx="2791">
                  <c:v>0</c:v>
                </c:pt>
                <c:pt idx="2792">
                  <c:v>0</c:v>
                </c:pt>
                <c:pt idx="2793">
                  <c:v>0</c:v>
                </c:pt>
                <c:pt idx="2794">
                  <c:v>0</c:v>
                </c:pt>
                <c:pt idx="2795">
                  <c:v>251.92</c:v>
                </c:pt>
                <c:pt idx="2796">
                  <c:v>0</c:v>
                </c:pt>
                <c:pt idx="2797">
                  <c:v>0</c:v>
                </c:pt>
                <c:pt idx="2798">
                  <c:v>0</c:v>
                </c:pt>
                <c:pt idx="2799">
                  <c:v>0</c:v>
                </c:pt>
                <c:pt idx="2800">
                  <c:v>0</c:v>
                </c:pt>
                <c:pt idx="2801">
                  <c:v>0</c:v>
                </c:pt>
                <c:pt idx="2802">
                  <c:v>0</c:v>
                </c:pt>
                <c:pt idx="2803">
                  <c:v>0</c:v>
                </c:pt>
                <c:pt idx="2804">
                  <c:v>0</c:v>
                </c:pt>
                <c:pt idx="2805">
                  <c:v>0</c:v>
                </c:pt>
                <c:pt idx="2806">
                  <c:v>0</c:v>
                </c:pt>
                <c:pt idx="2807">
                  <c:v>13.57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156.22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0</c:v>
                </c:pt>
                <c:pt idx="2817">
                  <c:v>0</c:v>
                </c:pt>
                <c:pt idx="2818">
                  <c:v>0</c:v>
                </c:pt>
                <c:pt idx="2819">
                  <c:v>0</c:v>
                </c:pt>
                <c:pt idx="2820">
                  <c:v>0</c:v>
                </c:pt>
                <c:pt idx="2821">
                  <c:v>0</c:v>
                </c:pt>
                <c:pt idx="2822">
                  <c:v>0</c:v>
                </c:pt>
                <c:pt idx="2823">
                  <c:v>0</c:v>
                </c:pt>
                <c:pt idx="2824">
                  <c:v>0</c:v>
                </c:pt>
                <c:pt idx="2825">
                  <c:v>349.5</c:v>
                </c:pt>
                <c:pt idx="2826">
                  <c:v>0</c:v>
                </c:pt>
                <c:pt idx="2827">
                  <c:v>18.16</c:v>
                </c:pt>
                <c:pt idx="2828">
                  <c:v>0</c:v>
                </c:pt>
                <c:pt idx="2829">
                  <c:v>0</c:v>
                </c:pt>
                <c:pt idx="2830">
                  <c:v>8.8699999999999992</c:v>
                </c:pt>
                <c:pt idx="2831">
                  <c:v>0</c:v>
                </c:pt>
                <c:pt idx="2832">
                  <c:v>0</c:v>
                </c:pt>
                <c:pt idx="2833">
                  <c:v>6.99</c:v>
                </c:pt>
                <c:pt idx="2834">
                  <c:v>435.92</c:v>
                </c:pt>
                <c:pt idx="2835">
                  <c:v>0</c:v>
                </c:pt>
                <c:pt idx="2836">
                  <c:v>0</c:v>
                </c:pt>
                <c:pt idx="2837">
                  <c:v>0</c:v>
                </c:pt>
                <c:pt idx="2838">
                  <c:v>0</c:v>
                </c:pt>
                <c:pt idx="2839">
                  <c:v>0</c:v>
                </c:pt>
                <c:pt idx="2840">
                  <c:v>89.81</c:v>
                </c:pt>
                <c:pt idx="2841">
                  <c:v>28.97</c:v>
                </c:pt>
                <c:pt idx="2842">
                  <c:v>0</c:v>
                </c:pt>
                <c:pt idx="2843">
                  <c:v>0</c:v>
                </c:pt>
                <c:pt idx="2844">
                  <c:v>89.52</c:v>
                </c:pt>
                <c:pt idx="2845">
                  <c:v>0</c:v>
                </c:pt>
                <c:pt idx="2846">
                  <c:v>0</c:v>
                </c:pt>
                <c:pt idx="2847">
                  <c:v>0</c:v>
                </c:pt>
                <c:pt idx="2848">
                  <c:v>0</c:v>
                </c:pt>
                <c:pt idx="2849">
                  <c:v>0</c:v>
                </c:pt>
                <c:pt idx="2850">
                  <c:v>0</c:v>
                </c:pt>
                <c:pt idx="2851">
                  <c:v>0</c:v>
                </c:pt>
                <c:pt idx="2852">
                  <c:v>0</c:v>
                </c:pt>
                <c:pt idx="2853">
                  <c:v>0</c:v>
                </c:pt>
                <c:pt idx="2854">
                  <c:v>0</c:v>
                </c:pt>
                <c:pt idx="2855">
                  <c:v>0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203.98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0</c:v>
                </c:pt>
                <c:pt idx="2870">
                  <c:v>0</c:v>
                </c:pt>
                <c:pt idx="2871">
                  <c:v>0</c:v>
                </c:pt>
                <c:pt idx="2872">
                  <c:v>78.17</c:v>
                </c:pt>
                <c:pt idx="2873">
                  <c:v>0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44.33</c:v>
                </c:pt>
                <c:pt idx="2882">
                  <c:v>0</c:v>
                </c:pt>
                <c:pt idx="2883">
                  <c:v>0</c:v>
                </c:pt>
                <c:pt idx="2884">
                  <c:v>0</c:v>
                </c:pt>
                <c:pt idx="2885">
                  <c:v>0</c:v>
                </c:pt>
                <c:pt idx="2886">
                  <c:v>0</c:v>
                </c:pt>
                <c:pt idx="2887">
                  <c:v>0</c:v>
                </c:pt>
                <c:pt idx="2888">
                  <c:v>0</c:v>
                </c:pt>
                <c:pt idx="2889">
                  <c:v>0</c:v>
                </c:pt>
                <c:pt idx="2890">
                  <c:v>0</c:v>
                </c:pt>
                <c:pt idx="2891">
                  <c:v>0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42.17</c:v>
                </c:pt>
                <c:pt idx="2896">
                  <c:v>0</c:v>
                </c:pt>
                <c:pt idx="2897">
                  <c:v>9.0399999999999991</c:v>
                </c:pt>
                <c:pt idx="2898">
                  <c:v>310.76</c:v>
                </c:pt>
                <c:pt idx="2899">
                  <c:v>0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</c:v>
                </c:pt>
                <c:pt idx="2907">
                  <c:v>0</c:v>
                </c:pt>
                <c:pt idx="2908">
                  <c:v>0</c:v>
                </c:pt>
                <c:pt idx="2909">
                  <c:v>34.94</c:v>
                </c:pt>
                <c:pt idx="2910">
                  <c:v>0</c:v>
                </c:pt>
                <c:pt idx="2911">
                  <c:v>0</c:v>
                </c:pt>
                <c:pt idx="2912">
                  <c:v>0</c:v>
                </c:pt>
                <c:pt idx="2913">
                  <c:v>0</c:v>
                </c:pt>
                <c:pt idx="2914">
                  <c:v>0</c:v>
                </c:pt>
                <c:pt idx="2915">
                  <c:v>0</c:v>
                </c:pt>
                <c:pt idx="2916">
                  <c:v>58.32</c:v>
                </c:pt>
                <c:pt idx="2917">
                  <c:v>0</c:v>
                </c:pt>
                <c:pt idx="2918">
                  <c:v>126.49</c:v>
                </c:pt>
                <c:pt idx="2919">
                  <c:v>0</c:v>
                </c:pt>
                <c:pt idx="2920">
                  <c:v>0</c:v>
                </c:pt>
                <c:pt idx="2921">
                  <c:v>0</c:v>
                </c:pt>
                <c:pt idx="2922">
                  <c:v>0</c:v>
                </c:pt>
                <c:pt idx="2923">
                  <c:v>0</c:v>
                </c:pt>
                <c:pt idx="2924">
                  <c:v>0</c:v>
                </c:pt>
                <c:pt idx="2925">
                  <c:v>0</c:v>
                </c:pt>
                <c:pt idx="2926">
                  <c:v>0</c:v>
                </c:pt>
                <c:pt idx="2927">
                  <c:v>0</c:v>
                </c:pt>
                <c:pt idx="2928">
                  <c:v>0</c:v>
                </c:pt>
                <c:pt idx="2929">
                  <c:v>0</c:v>
                </c:pt>
                <c:pt idx="2930">
                  <c:v>0</c:v>
                </c:pt>
                <c:pt idx="2931">
                  <c:v>0</c:v>
                </c:pt>
                <c:pt idx="2932">
                  <c:v>0</c:v>
                </c:pt>
                <c:pt idx="2933">
                  <c:v>0</c:v>
                </c:pt>
                <c:pt idx="2934">
                  <c:v>0</c:v>
                </c:pt>
                <c:pt idx="2935">
                  <c:v>0</c:v>
                </c:pt>
                <c:pt idx="2936">
                  <c:v>0</c:v>
                </c:pt>
                <c:pt idx="2937">
                  <c:v>0</c:v>
                </c:pt>
                <c:pt idx="2938">
                  <c:v>145.87</c:v>
                </c:pt>
                <c:pt idx="2939">
                  <c:v>0</c:v>
                </c:pt>
                <c:pt idx="2940">
                  <c:v>0</c:v>
                </c:pt>
                <c:pt idx="2941">
                  <c:v>0</c:v>
                </c:pt>
                <c:pt idx="2942">
                  <c:v>0</c:v>
                </c:pt>
                <c:pt idx="2943">
                  <c:v>0</c:v>
                </c:pt>
                <c:pt idx="2944">
                  <c:v>0</c:v>
                </c:pt>
                <c:pt idx="2945">
                  <c:v>0</c:v>
                </c:pt>
                <c:pt idx="2946">
                  <c:v>0</c:v>
                </c:pt>
                <c:pt idx="2947">
                  <c:v>0</c:v>
                </c:pt>
                <c:pt idx="2948">
                  <c:v>0</c:v>
                </c:pt>
                <c:pt idx="2949">
                  <c:v>0</c:v>
                </c:pt>
                <c:pt idx="2950">
                  <c:v>0</c:v>
                </c:pt>
                <c:pt idx="2951">
                  <c:v>72.52</c:v>
                </c:pt>
                <c:pt idx="2952">
                  <c:v>0</c:v>
                </c:pt>
                <c:pt idx="2953">
                  <c:v>62.3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0</c:v>
                </c:pt>
                <c:pt idx="2958">
                  <c:v>0</c:v>
                </c:pt>
                <c:pt idx="2959">
                  <c:v>0</c:v>
                </c:pt>
                <c:pt idx="2960">
                  <c:v>0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0</c:v>
                </c:pt>
                <c:pt idx="2966">
                  <c:v>25.98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0</c:v>
                </c:pt>
                <c:pt idx="2972">
                  <c:v>0</c:v>
                </c:pt>
                <c:pt idx="2973">
                  <c:v>0</c:v>
                </c:pt>
                <c:pt idx="2974">
                  <c:v>0</c:v>
                </c:pt>
                <c:pt idx="2975">
                  <c:v>0</c:v>
                </c:pt>
                <c:pt idx="2976">
                  <c:v>0</c:v>
                </c:pt>
                <c:pt idx="2977">
                  <c:v>0</c:v>
                </c:pt>
                <c:pt idx="2978">
                  <c:v>0</c:v>
                </c:pt>
                <c:pt idx="2979">
                  <c:v>848.36</c:v>
                </c:pt>
                <c:pt idx="2980">
                  <c:v>0</c:v>
                </c:pt>
                <c:pt idx="2981">
                  <c:v>0</c:v>
                </c:pt>
                <c:pt idx="2982">
                  <c:v>-19.989999999999998</c:v>
                </c:pt>
                <c:pt idx="2983">
                  <c:v>0</c:v>
                </c:pt>
                <c:pt idx="2984">
                  <c:v>0</c:v>
                </c:pt>
                <c:pt idx="2985">
                  <c:v>7.99</c:v>
                </c:pt>
                <c:pt idx="2986">
                  <c:v>0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</c:v>
                </c:pt>
                <c:pt idx="2991">
                  <c:v>0</c:v>
                </c:pt>
                <c:pt idx="2992">
                  <c:v>0</c:v>
                </c:pt>
                <c:pt idx="2993">
                  <c:v>0</c:v>
                </c:pt>
                <c:pt idx="2994">
                  <c:v>0</c:v>
                </c:pt>
                <c:pt idx="2995">
                  <c:v>0</c:v>
                </c:pt>
                <c:pt idx="2996">
                  <c:v>0</c:v>
                </c:pt>
                <c:pt idx="2997">
                  <c:v>0</c:v>
                </c:pt>
                <c:pt idx="2998">
                  <c:v>0</c:v>
                </c:pt>
                <c:pt idx="2999">
                  <c:v>0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</c:v>
                </c:pt>
                <c:pt idx="3006">
                  <c:v>0</c:v>
                </c:pt>
                <c:pt idx="3007">
                  <c:v>0</c:v>
                </c:pt>
                <c:pt idx="3008">
                  <c:v>0</c:v>
                </c:pt>
                <c:pt idx="3009">
                  <c:v>0</c:v>
                </c:pt>
                <c:pt idx="3010">
                  <c:v>0</c:v>
                </c:pt>
                <c:pt idx="3011">
                  <c:v>0</c:v>
                </c:pt>
                <c:pt idx="3012">
                  <c:v>0</c:v>
                </c:pt>
                <c:pt idx="3013">
                  <c:v>0</c:v>
                </c:pt>
                <c:pt idx="3014">
                  <c:v>0</c:v>
                </c:pt>
                <c:pt idx="3015">
                  <c:v>0</c:v>
                </c:pt>
                <c:pt idx="3016">
                  <c:v>0</c:v>
                </c:pt>
                <c:pt idx="3017">
                  <c:v>0</c:v>
                </c:pt>
                <c:pt idx="3018">
                  <c:v>0</c:v>
                </c:pt>
                <c:pt idx="3019">
                  <c:v>0</c:v>
                </c:pt>
                <c:pt idx="3020">
                  <c:v>0</c:v>
                </c:pt>
                <c:pt idx="3021">
                  <c:v>0</c:v>
                </c:pt>
                <c:pt idx="3022">
                  <c:v>71.48</c:v>
                </c:pt>
                <c:pt idx="3023">
                  <c:v>0</c:v>
                </c:pt>
                <c:pt idx="3024">
                  <c:v>0</c:v>
                </c:pt>
                <c:pt idx="3025">
                  <c:v>0</c:v>
                </c:pt>
                <c:pt idx="3026">
                  <c:v>3.98</c:v>
                </c:pt>
                <c:pt idx="3027">
                  <c:v>0</c:v>
                </c:pt>
                <c:pt idx="3028">
                  <c:v>0</c:v>
                </c:pt>
                <c:pt idx="3029">
                  <c:v>0</c:v>
                </c:pt>
                <c:pt idx="3030">
                  <c:v>0</c:v>
                </c:pt>
                <c:pt idx="3031">
                  <c:v>0</c:v>
                </c:pt>
                <c:pt idx="3032">
                  <c:v>0</c:v>
                </c:pt>
                <c:pt idx="3033">
                  <c:v>0</c:v>
                </c:pt>
                <c:pt idx="3034">
                  <c:v>0</c:v>
                </c:pt>
                <c:pt idx="3035">
                  <c:v>0</c:v>
                </c:pt>
                <c:pt idx="3036">
                  <c:v>0</c:v>
                </c:pt>
                <c:pt idx="3037">
                  <c:v>0</c:v>
                </c:pt>
                <c:pt idx="3038">
                  <c:v>111.46</c:v>
                </c:pt>
                <c:pt idx="3039">
                  <c:v>0</c:v>
                </c:pt>
                <c:pt idx="3040">
                  <c:v>0</c:v>
                </c:pt>
                <c:pt idx="3041">
                  <c:v>0</c:v>
                </c:pt>
                <c:pt idx="3042">
                  <c:v>0</c:v>
                </c:pt>
                <c:pt idx="3043">
                  <c:v>0</c:v>
                </c:pt>
                <c:pt idx="3044">
                  <c:v>0</c:v>
                </c:pt>
                <c:pt idx="3045">
                  <c:v>0</c:v>
                </c:pt>
                <c:pt idx="3046">
                  <c:v>0</c:v>
                </c:pt>
                <c:pt idx="3047">
                  <c:v>0</c:v>
                </c:pt>
                <c:pt idx="3048">
                  <c:v>0</c:v>
                </c:pt>
                <c:pt idx="3049">
                  <c:v>0</c:v>
                </c:pt>
                <c:pt idx="3050">
                  <c:v>0</c:v>
                </c:pt>
                <c:pt idx="3051">
                  <c:v>0</c:v>
                </c:pt>
                <c:pt idx="3052">
                  <c:v>0</c:v>
                </c:pt>
                <c:pt idx="3053">
                  <c:v>0</c:v>
                </c:pt>
                <c:pt idx="3054">
                  <c:v>0</c:v>
                </c:pt>
                <c:pt idx="3055">
                  <c:v>0</c:v>
                </c:pt>
                <c:pt idx="3056">
                  <c:v>0</c:v>
                </c:pt>
                <c:pt idx="3057">
                  <c:v>0</c:v>
                </c:pt>
                <c:pt idx="3058">
                  <c:v>0</c:v>
                </c:pt>
                <c:pt idx="3059">
                  <c:v>0</c:v>
                </c:pt>
                <c:pt idx="3060">
                  <c:v>0</c:v>
                </c:pt>
                <c:pt idx="3061">
                  <c:v>221.38</c:v>
                </c:pt>
                <c:pt idx="3062">
                  <c:v>0</c:v>
                </c:pt>
                <c:pt idx="3063">
                  <c:v>0</c:v>
                </c:pt>
                <c:pt idx="3064">
                  <c:v>0</c:v>
                </c:pt>
                <c:pt idx="3065">
                  <c:v>0</c:v>
                </c:pt>
                <c:pt idx="3066">
                  <c:v>0</c:v>
                </c:pt>
                <c:pt idx="3067">
                  <c:v>0</c:v>
                </c:pt>
                <c:pt idx="3068">
                  <c:v>0</c:v>
                </c:pt>
                <c:pt idx="3069">
                  <c:v>0</c:v>
                </c:pt>
                <c:pt idx="3070">
                  <c:v>0</c:v>
                </c:pt>
                <c:pt idx="3071">
                  <c:v>0</c:v>
                </c:pt>
                <c:pt idx="3072">
                  <c:v>0</c:v>
                </c:pt>
                <c:pt idx="3073">
                  <c:v>0</c:v>
                </c:pt>
                <c:pt idx="3074">
                  <c:v>0</c:v>
                </c:pt>
                <c:pt idx="3075">
                  <c:v>0</c:v>
                </c:pt>
                <c:pt idx="3076">
                  <c:v>0</c:v>
                </c:pt>
                <c:pt idx="3077">
                  <c:v>0</c:v>
                </c:pt>
                <c:pt idx="3078">
                  <c:v>0</c:v>
                </c:pt>
                <c:pt idx="3079">
                  <c:v>0</c:v>
                </c:pt>
                <c:pt idx="3080">
                  <c:v>1.49</c:v>
                </c:pt>
                <c:pt idx="3081">
                  <c:v>0</c:v>
                </c:pt>
                <c:pt idx="3082">
                  <c:v>54.16</c:v>
                </c:pt>
                <c:pt idx="3083">
                  <c:v>0</c:v>
                </c:pt>
                <c:pt idx="3084">
                  <c:v>0</c:v>
                </c:pt>
                <c:pt idx="3085">
                  <c:v>0</c:v>
                </c:pt>
                <c:pt idx="3086">
                  <c:v>0</c:v>
                </c:pt>
                <c:pt idx="3087">
                  <c:v>0</c:v>
                </c:pt>
                <c:pt idx="3088">
                  <c:v>0</c:v>
                </c:pt>
                <c:pt idx="3089">
                  <c:v>0</c:v>
                </c:pt>
                <c:pt idx="3090">
                  <c:v>0</c:v>
                </c:pt>
                <c:pt idx="3091">
                  <c:v>0</c:v>
                </c:pt>
                <c:pt idx="3092">
                  <c:v>0</c:v>
                </c:pt>
                <c:pt idx="3093">
                  <c:v>0</c:v>
                </c:pt>
                <c:pt idx="3094">
                  <c:v>0</c:v>
                </c:pt>
                <c:pt idx="3095">
                  <c:v>16.88</c:v>
                </c:pt>
                <c:pt idx="3096">
                  <c:v>0</c:v>
                </c:pt>
                <c:pt idx="3097">
                  <c:v>0</c:v>
                </c:pt>
                <c:pt idx="3098">
                  <c:v>0</c:v>
                </c:pt>
                <c:pt idx="3099">
                  <c:v>0</c:v>
                </c:pt>
                <c:pt idx="3100">
                  <c:v>295.95</c:v>
                </c:pt>
                <c:pt idx="3101">
                  <c:v>0</c:v>
                </c:pt>
                <c:pt idx="3102">
                  <c:v>0</c:v>
                </c:pt>
                <c:pt idx="3103">
                  <c:v>0</c:v>
                </c:pt>
                <c:pt idx="3104">
                  <c:v>0</c:v>
                </c:pt>
                <c:pt idx="3105">
                  <c:v>0</c:v>
                </c:pt>
                <c:pt idx="3106">
                  <c:v>0</c:v>
                </c:pt>
                <c:pt idx="3107">
                  <c:v>0</c:v>
                </c:pt>
                <c:pt idx="3108">
                  <c:v>0</c:v>
                </c:pt>
                <c:pt idx="3109">
                  <c:v>0</c:v>
                </c:pt>
                <c:pt idx="3110">
                  <c:v>0</c:v>
                </c:pt>
                <c:pt idx="3111">
                  <c:v>18.21</c:v>
                </c:pt>
                <c:pt idx="3112">
                  <c:v>0</c:v>
                </c:pt>
                <c:pt idx="3113">
                  <c:v>0</c:v>
                </c:pt>
                <c:pt idx="3114">
                  <c:v>0</c:v>
                </c:pt>
                <c:pt idx="3115">
                  <c:v>0</c:v>
                </c:pt>
                <c:pt idx="3116">
                  <c:v>0</c:v>
                </c:pt>
                <c:pt idx="3117">
                  <c:v>0</c:v>
                </c:pt>
                <c:pt idx="3118">
                  <c:v>0</c:v>
                </c:pt>
                <c:pt idx="3119">
                  <c:v>0</c:v>
                </c:pt>
                <c:pt idx="3120">
                  <c:v>0</c:v>
                </c:pt>
                <c:pt idx="3121">
                  <c:v>0</c:v>
                </c:pt>
                <c:pt idx="3122">
                  <c:v>0</c:v>
                </c:pt>
                <c:pt idx="3123">
                  <c:v>0</c:v>
                </c:pt>
                <c:pt idx="3124">
                  <c:v>0</c:v>
                </c:pt>
                <c:pt idx="3125">
                  <c:v>0</c:v>
                </c:pt>
                <c:pt idx="3126">
                  <c:v>0</c:v>
                </c:pt>
                <c:pt idx="3127">
                  <c:v>0</c:v>
                </c:pt>
                <c:pt idx="3128">
                  <c:v>27.71</c:v>
                </c:pt>
                <c:pt idx="3129">
                  <c:v>561.58000000000004</c:v>
                </c:pt>
                <c:pt idx="3130">
                  <c:v>0</c:v>
                </c:pt>
                <c:pt idx="3131">
                  <c:v>0</c:v>
                </c:pt>
                <c:pt idx="3132">
                  <c:v>59.92</c:v>
                </c:pt>
                <c:pt idx="3133">
                  <c:v>0</c:v>
                </c:pt>
                <c:pt idx="3134">
                  <c:v>0</c:v>
                </c:pt>
                <c:pt idx="3135">
                  <c:v>0</c:v>
                </c:pt>
                <c:pt idx="3136">
                  <c:v>0</c:v>
                </c:pt>
                <c:pt idx="3137">
                  <c:v>0</c:v>
                </c:pt>
                <c:pt idx="3138">
                  <c:v>0</c:v>
                </c:pt>
                <c:pt idx="3139">
                  <c:v>0</c:v>
                </c:pt>
                <c:pt idx="3140">
                  <c:v>0</c:v>
                </c:pt>
                <c:pt idx="3141">
                  <c:v>0</c:v>
                </c:pt>
                <c:pt idx="3142">
                  <c:v>0</c:v>
                </c:pt>
                <c:pt idx="3143">
                  <c:v>0</c:v>
                </c:pt>
                <c:pt idx="3144">
                  <c:v>0</c:v>
                </c:pt>
                <c:pt idx="3145">
                  <c:v>0</c:v>
                </c:pt>
                <c:pt idx="3146">
                  <c:v>0</c:v>
                </c:pt>
                <c:pt idx="3147">
                  <c:v>0</c:v>
                </c:pt>
                <c:pt idx="3148">
                  <c:v>0</c:v>
                </c:pt>
                <c:pt idx="3149">
                  <c:v>0</c:v>
                </c:pt>
                <c:pt idx="3150">
                  <c:v>0</c:v>
                </c:pt>
                <c:pt idx="3151">
                  <c:v>0</c:v>
                </c:pt>
                <c:pt idx="3152">
                  <c:v>0</c:v>
                </c:pt>
                <c:pt idx="3153">
                  <c:v>235.86</c:v>
                </c:pt>
                <c:pt idx="3154">
                  <c:v>0</c:v>
                </c:pt>
                <c:pt idx="3155">
                  <c:v>0</c:v>
                </c:pt>
                <c:pt idx="3156">
                  <c:v>0</c:v>
                </c:pt>
                <c:pt idx="3157">
                  <c:v>0</c:v>
                </c:pt>
                <c:pt idx="3158">
                  <c:v>0</c:v>
                </c:pt>
                <c:pt idx="3159">
                  <c:v>0</c:v>
                </c:pt>
                <c:pt idx="3160">
                  <c:v>0</c:v>
                </c:pt>
                <c:pt idx="3161">
                  <c:v>0</c:v>
                </c:pt>
                <c:pt idx="3162">
                  <c:v>0</c:v>
                </c:pt>
                <c:pt idx="3163">
                  <c:v>0</c:v>
                </c:pt>
                <c:pt idx="3164">
                  <c:v>0</c:v>
                </c:pt>
                <c:pt idx="3165">
                  <c:v>0</c:v>
                </c:pt>
                <c:pt idx="3166">
                  <c:v>0</c:v>
                </c:pt>
                <c:pt idx="3167">
                  <c:v>0</c:v>
                </c:pt>
                <c:pt idx="3168">
                  <c:v>0</c:v>
                </c:pt>
                <c:pt idx="3169">
                  <c:v>0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0</c:v>
                </c:pt>
                <c:pt idx="3174">
                  <c:v>0</c:v>
                </c:pt>
                <c:pt idx="3175">
                  <c:v>0</c:v>
                </c:pt>
                <c:pt idx="3176">
                  <c:v>0</c:v>
                </c:pt>
                <c:pt idx="3177">
                  <c:v>0</c:v>
                </c:pt>
                <c:pt idx="3178">
                  <c:v>0</c:v>
                </c:pt>
                <c:pt idx="3179">
                  <c:v>0</c:v>
                </c:pt>
                <c:pt idx="3180">
                  <c:v>0</c:v>
                </c:pt>
                <c:pt idx="3181">
                  <c:v>0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</c:v>
                </c:pt>
                <c:pt idx="3186">
                  <c:v>0</c:v>
                </c:pt>
                <c:pt idx="3187">
                  <c:v>0</c:v>
                </c:pt>
                <c:pt idx="3188">
                  <c:v>0</c:v>
                </c:pt>
                <c:pt idx="3189">
                  <c:v>0</c:v>
                </c:pt>
                <c:pt idx="3190">
                  <c:v>0</c:v>
                </c:pt>
                <c:pt idx="3191">
                  <c:v>61.15</c:v>
                </c:pt>
                <c:pt idx="3192">
                  <c:v>0</c:v>
                </c:pt>
                <c:pt idx="3193">
                  <c:v>0</c:v>
                </c:pt>
                <c:pt idx="3194">
                  <c:v>0</c:v>
                </c:pt>
                <c:pt idx="3195">
                  <c:v>0</c:v>
                </c:pt>
                <c:pt idx="3196">
                  <c:v>180.95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</c:v>
                </c:pt>
                <c:pt idx="3201">
                  <c:v>0</c:v>
                </c:pt>
                <c:pt idx="3202">
                  <c:v>0</c:v>
                </c:pt>
                <c:pt idx="3203">
                  <c:v>0</c:v>
                </c:pt>
                <c:pt idx="3204">
                  <c:v>0</c:v>
                </c:pt>
                <c:pt idx="3205">
                  <c:v>0</c:v>
                </c:pt>
                <c:pt idx="3206">
                  <c:v>0</c:v>
                </c:pt>
                <c:pt idx="3207">
                  <c:v>0</c:v>
                </c:pt>
                <c:pt idx="3208">
                  <c:v>0</c:v>
                </c:pt>
                <c:pt idx="3209">
                  <c:v>0</c:v>
                </c:pt>
                <c:pt idx="3210">
                  <c:v>0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0</c:v>
                </c:pt>
                <c:pt idx="3218">
                  <c:v>0</c:v>
                </c:pt>
                <c:pt idx="3219">
                  <c:v>0</c:v>
                </c:pt>
                <c:pt idx="3220">
                  <c:v>0</c:v>
                </c:pt>
                <c:pt idx="3221">
                  <c:v>39.950000000000003</c:v>
                </c:pt>
                <c:pt idx="3222">
                  <c:v>0</c:v>
                </c:pt>
                <c:pt idx="3223">
                  <c:v>0</c:v>
                </c:pt>
                <c:pt idx="3224">
                  <c:v>0</c:v>
                </c:pt>
                <c:pt idx="3225">
                  <c:v>14.25</c:v>
                </c:pt>
                <c:pt idx="3226">
                  <c:v>9.9600000000000009</c:v>
                </c:pt>
                <c:pt idx="3227">
                  <c:v>700.23</c:v>
                </c:pt>
                <c:pt idx="3228">
                  <c:v>220.55</c:v>
                </c:pt>
                <c:pt idx="3229">
                  <c:v>0</c:v>
                </c:pt>
                <c:pt idx="3230">
                  <c:v>46.42</c:v>
                </c:pt>
                <c:pt idx="3231">
                  <c:v>363.45</c:v>
                </c:pt>
                <c:pt idx="3232">
                  <c:v>6.57</c:v>
                </c:pt>
                <c:pt idx="3233">
                  <c:v>28.35</c:v>
                </c:pt>
                <c:pt idx="3234">
                  <c:v>0</c:v>
                </c:pt>
                <c:pt idx="3235">
                  <c:v>0</c:v>
                </c:pt>
                <c:pt idx="3236">
                  <c:v>53.36</c:v>
                </c:pt>
                <c:pt idx="3237">
                  <c:v>0</c:v>
                </c:pt>
                <c:pt idx="3238">
                  <c:v>246.51</c:v>
                </c:pt>
                <c:pt idx="3239">
                  <c:v>239.16</c:v>
                </c:pt>
                <c:pt idx="3240">
                  <c:v>0</c:v>
                </c:pt>
                <c:pt idx="3241">
                  <c:v>71.28</c:v>
                </c:pt>
                <c:pt idx="3242">
                  <c:v>187.01</c:v>
                </c:pt>
                <c:pt idx="3243">
                  <c:v>5.98</c:v>
                </c:pt>
                <c:pt idx="3244">
                  <c:v>9.99</c:v>
                </c:pt>
                <c:pt idx="3245">
                  <c:v>1634.52</c:v>
                </c:pt>
                <c:pt idx="3246">
                  <c:v>11.99</c:v>
                </c:pt>
                <c:pt idx="3247">
                  <c:v>0</c:v>
                </c:pt>
                <c:pt idx="3248">
                  <c:v>0</c:v>
                </c:pt>
                <c:pt idx="3249">
                  <c:v>228.64</c:v>
                </c:pt>
                <c:pt idx="3250">
                  <c:v>65.53</c:v>
                </c:pt>
                <c:pt idx="3251">
                  <c:v>73.08</c:v>
                </c:pt>
                <c:pt idx="3252">
                  <c:v>27.49</c:v>
                </c:pt>
                <c:pt idx="3253">
                  <c:v>54.98</c:v>
                </c:pt>
                <c:pt idx="3254">
                  <c:v>23.87</c:v>
                </c:pt>
                <c:pt idx="3255">
                  <c:v>65.84</c:v>
                </c:pt>
                <c:pt idx="3256">
                  <c:v>35.340000000000003</c:v>
                </c:pt>
                <c:pt idx="3257">
                  <c:v>75.95</c:v>
                </c:pt>
                <c:pt idx="3258">
                  <c:v>46.46</c:v>
                </c:pt>
                <c:pt idx="3259">
                  <c:v>53.76</c:v>
                </c:pt>
                <c:pt idx="3260">
                  <c:v>29.95</c:v>
                </c:pt>
                <c:pt idx="3261">
                  <c:v>42.48</c:v>
                </c:pt>
                <c:pt idx="3262">
                  <c:v>434.67</c:v>
                </c:pt>
                <c:pt idx="3263">
                  <c:v>54.53</c:v>
                </c:pt>
                <c:pt idx="3264">
                  <c:v>68.75</c:v>
                </c:pt>
                <c:pt idx="3265">
                  <c:v>57.35</c:v>
                </c:pt>
                <c:pt idx="3266">
                  <c:v>44.67</c:v>
                </c:pt>
                <c:pt idx="3267">
                  <c:v>5.99</c:v>
                </c:pt>
                <c:pt idx="3268">
                  <c:v>61.46</c:v>
                </c:pt>
                <c:pt idx="3269">
                  <c:v>234.47</c:v>
                </c:pt>
                <c:pt idx="3270">
                  <c:v>26.53</c:v>
                </c:pt>
                <c:pt idx="3271">
                  <c:v>23.77</c:v>
                </c:pt>
                <c:pt idx="3272">
                  <c:v>319.04000000000002</c:v>
                </c:pt>
                <c:pt idx="3273">
                  <c:v>64.16</c:v>
                </c:pt>
                <c:pt idx="3274">
                  <c:v>358.09</c:v>
                </c:pt>
                <c:pt idx="3275">
                  <c:v>55.28</c:v>
                </c:pt>
                <c:pt idx="3276">
                  <c:v>57.81</c:v>
                </c:pt>
                <c:pt idx="3277">
                  <c:v>302.89999999999998</c:v>
                </c:pt>
                <c:pt idx="3278">
                  <c:v>131.56</c:v>
                </c:pt>
                <c:pt idx="3279">
                  <c:v>61.98</c:v>
                </c:pt>
                <c:pt idx="3280">
                  <c:v>15.8</c:v>
                </c:pt>
                <c:pt idx="3281">
                  <c:v>0</c:v>
                </c:pt>
                <c:pt idx="3282">
                  <c:v>0</c:v>
                </c:pt>
                <c:pt idx="3283">
                  <c:v>44.15</c:v>
                </c:pt>
                <c:pt idx="3284">
                  <c:v>0</c:v>
                </c:pt>
                <c:pt idx="3285">
                  <c:v>48.84</c:v>
                </c:pt>
                <c:pt idx="3286">
                  <c:v>0</c:v>
                </c:pt>
                <c:pt idx="3287">
                  <c:v>0</c:v>
                </c:pt>
                <c:pt idx="3288">
                  <c:v>0</c:v>
                </c:pt>
                <c:pt idx="3289">
                  <c:v>0</c:v>
                </c:pt>
                <c:pt idx="3290">
                  <c:v>49.38</c:v>
                </c:pt>
                <c:pt idx="3291">
                  <c:v>0</c:v>
                </c:pt>
                <c:pt idx="3292">
                  <c:v>0</c:v>
                </c:pt>
                <c:pt idx="3293">
                  <c:v>0</c:v>
                </c:pt>
                <c:pt idx="3294">
                  <c:v>0</c:v>
                </c:pt>
                <c:pt idx="3295">
                  <c:v>0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173.53</c:v>
                </c:pt>
                <c:pt idx="3300">
                  <c:v>27.58</c:v>
                </c:pt>
                <c:pt idx="3301">
                  <c:v>0</c:v>
                </c:pt>
                <c:pt idx="3302">
                  <c:v>84.59</c:v>
                </c:pt>
                <c:pt idx="3303">
                  <c:v>152.81</c:v>
                </c:pt>
                <c:pt idx="3304">
                  <c:v>35.979999999999997</c:v>
                </c:pt>
                <c:pt idx="3305">
                  <c:v>0</c:v>
                </c:pt>
                <c:pt idx="3306">
                  <c:v>0</c:v>
                </c:pt>
                <c:pt idx="3307">
                  <c:v>0</c:v>
                </c:pt>
                <c:pt idx="3308">
                  <c:v>9.4600000000000009</c:v>
                </c:pt>
                <c:pt idx="3309">
                  <c:v>0</c:v>
                </c:pt>
                <c:pt idx="3310">
                  <c:v>0</c:v>
                </c:pt>
                <c:pt idx="3311">
                  <c:v>97.95</c:v>
                </c:pt>
                <c:pt idx="3312">
                  <c:v>73.319999999999993</c:v>
                </c:pt>
                <c:pt idx="3313">
                  <c:v>245.37</c:v>
                </c:pt>
                <c:pt idx="3314">
                  <c:v>710.68</c:v>
                </c:pt>
                <c:pt idx="3315">
                  <c:v>0</c:v>
                </c:pt>
                <c:pt idx="3316">
                  <c:v>0</c:v>
                </c:pt>
                <c:pt idx="3317">
                  <c:v>46.71</c:v>
                </c:pt>
                <c:pt idx="3318">
                  <c:v>0</c:v>
                </c:pt>
                <c:pt idx="3319">
                  <c:v>212.68</c:v>
                </c:pt>
                <c:pt idx="3320">
                  <c:v>0</c:v>
                </c:pt>
                <c:pt idx="3321">
                  <c:v>0</c:v>
                </c:pt>
                <c:pt idx="3322">
                  <c:v>0</c:v>
                </c:pt>
                <c:pt idx="3323">
                  <c:v>8.11</c:v>
                </c:pt>
                <c:pt idx="3324">
                  <c:v>0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0</c:v>
                </c:pt>
                <c:pt idx="3329">
                  <c:v>8.94</c:v>
                </c:pt>
                <c:pt idx="3330">
                  <c:v>0</c:v>
                </c:pt>
                <c:pt idx="3331">
                  <c:v>196.18</c:v>
                </c:pt>
                <c:pt idx="3332">
                  <c:v>0</c:v>
                </c:pt>
                <c:pt idx="3333">
                  <c:v>0</c:v>
                </c:pt>
                <c:pt idx="3334">
                  <c:v>0</c:v>
                </c:pt>
                <c:pt idx="3335">
                  <c:v>0</c:v>
                </c:pt>
                <c:pt idx="3336">
                  <c:v>0</c:v>
                </c:pt>
                <c:pt idx="3337">
                  <c:v>0</c:v>
                </c:pt>
                <c:pt idx="3338">
                  <c:v>83.17</c:v>
                </c:pt>
                <c:pt idx="3339">
                  <c:v>0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5.19</c:v>
                </c:pt>
                <c:pt idx="3344">
                  <c:v>55.96</c:v>
                </c:pt>
                <c:pt idx="3345">
                  <c:v>972.48</c:v>
                </c:pt>
                <c:pt idx="3346">
                  <c:v>0</c:v>
                </c:pt>
                <c:pt idx="3347">
                  <c:v>0</c:v>
                </c:pt>
                <c:pt idx="3348">
                  <c:v>1024.45</c:v>
                </c:pt>
                <c:pt idx="3349">
                  <c:v>0</c:v>
                </c:pt>
                <c:pt idx="3350">
                  <c:v>0</c:v>
                </c:pt>
                <c:pt idx="3351">
                  <c:v>0</c:v>
                </c:pt>
                <c:pt idx="3352">
                  <c:v>17.98</c:v>
                </c:pt>
                <c:pt idx="3353">
                  <c:v>0</c:v>
                </c:pt>
                <c:pt idx="3354">
                  <c:v>164.77</c:v>
                </c:pt>
                <c:pt idx="3355">
                  <c:v>0</c:v>
                </c:pt>
                <c:pt idx="3356">
                  <c:v>0</c:v>
                </c:pt>
                <c:pt idx="3357">
                  <c:v>15.39</c:v>
                </c:pt>
                <c:pt idx="3358">
                  <c:v>0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209.6</c:v>
                </c:pt>
                <c:pt idx="3363">
                  <c:v>0</c:v>
                </c:pt>
                <c:pt idx="3364">
                  <c:v>0</c:v>
                </c:pt>
                <c:pt idx="3365">
                  <c:v>0</c:v>
                </c:pt>
                <c:pt idx="3366">
                  <c:v>0</c:v>
                </c:pt>
                <c:pt idx="3367">
                  <c:v>0</c:v>
                </c:pt>
                <c:pt idx="3368">
                  <c:v>0</c:v>
                </c:pt>
                <c:pt idx="3369">
                  <c:v>0</c:v>
                </c:pt>
                <c:pt idx="3370">
                  <c:v>0</c:v>
                </c:pt>
                <c:pt idx="3371">
                  <c:v>35</c:v>
                </c:pt>
                <c:pt idx="3372">
                  <c:v>933.85</c:v>
                </c:pt>
                <c:pt idx="3373">
                  <c:v>0</c:v>
                </c:pt>
                <c:pt idx="3374">
                  <c:v>0</c:v>
                </c:pt>
                <c:pt idx="3375">
                  <c:v>0</c:v>
                </c:pt>
                <c:pt idx="3376">
                  <c:v>0</c:v>
                </c:pt>
                <c:pt idx="3377">
                  <c:v>0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</c:v>
                </c:pt>
                <c:pt idx="3382">
                  <c:v>0</c:v>
                </c:pt>
                <c:pt idx="3383">
                  <c:v>0</c:v>
                </c:pt>
                <c:pt idx="3384">
                  <c:v>0</c:v>
                </c:pt>
                <c:pt idx="3385">
                  <c:v>0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0</c:v>
                </c:pt>
                <c:pt idx="3391">
                  <c:v>0</c:v>
                </c:pt>
                <c:pt idx="3392">
                  <c:v>5406.62</c:v>
                </c:pt>
                <c:pt idx="3393">
                  <c:v>0</c:v>
                </c:pt>
                <c:pt idx="3394">
                  <c:v>0</c:v>
                </c:pt>
                <c:pt idx="3395">
                  <c:v>19.05</c:v>
                </c:pt>
                <c:pt idx="3396">
                  <c:v>19.96</c:v>
                </c:pt>
                <c:pt idx="3397">
                  <c:v>0</c:v>
                </c:pt>
                <c:pt idx="3398">
                  <c:v>0</c:v>
                </c:pt>
                <c:pt idx="3399">
                  <c:v>0</c:v>
                </c:pt>
                <c:pt idx="3400">
                  <c:v>0</c:v>
                </c:pt>
                <c:pt idx="3401">
                  <c:v>0</c:v>
                </c:pt>
                <c:pt idx="3402">
                  <c:v>0</c:v>
                </c:pt>
                <c:pt idx="3403">
                  <c:v>9.99</c:v>
                </c:pt>
                <c:pt idx="3404">
                  <c:v>0</c:v>
                </c:pt>
                <c:pt idx="3405">
                  <c:v>0</c:v>
                </c:pt>
                <c:pt idx="3406">
                  <c:v>0</c:v>
                </c:pt>
                <c:pt idx="3407">
                  <c:v>0</c:v>
                </c:pt>
                <c:pt idx="3408">
                  <c:v>0</c:v>
                </c:pt>
                <c:pt idx="3409">
                  <c:v>0</c:v>
                </c:pt>
                <c:pt idx="3410">
                  <c:v>0</c:v>
                </c:pt>
                <c:pt idx="3411">
                  <c:v>0</c:v>
                </c:pt>
                <c:pt idx="3412">
                  <c:v>0</c:v>
                </c:pt>
                <c:pt idx="3413">
                  <c:v>0</c:v>
                </c:pt>
                <c:pt idx="3414">
                  <c:v>0</c:v>
                </c:pt>
                <c:pt idx="3415">
                  <c:v>0</c:v>
                </c:pt>
                <c:pt idx="3416">
                  <c:v>0</c:v>
                </c:pt>
                <c:pt idx="3417">
                  <c:v>0</c:v>
                </c:pt>
                <c:pt idx="3418">
                  <c:v>0</c:v>
                </c:pt>
                <c:pt idx="3419">
                  <c:v>0</c:v>
                </c:pt>
                <c:pt idx="3420">
                  <c:v>0</c:v>
                </c:pt>
                <c:pt idx="3421">
                  <c:v>0</c:v>
                </c:pt>
                <c:pt idx="3422">
                  <c:v>0</c:v>
                </c:pt>
                <c:pt idx="3423">
                  <c:v>0</c:v>
                </c:pt>
                <c:pt idx="3424">
                  <c:v>0</c:v>
                </c:pt>
                <c:pt idx="3425">
                  <c:v>0</c:v>
                </c:pt>
                <c:pt idx="3426">
                  <c:v>0</c:v>
                </c:pt>
                <c:pt idx="3427">
                  <c:v>0</c:v>
                </c:pt>
                <c:pt idx="3428">
                  <c:v>0</c:v>
                </c:pt>
                <c:pt idx="3429">
                  <c:v>0</c:v>
                </c:pt>
                <c:pt idx="3430">
                  <c:v>143.47999999999999</c:v>
                </c:pt>
                <c:pt idx="3431">
                  <c:v>0</c:v>
                </c:pt>
                <c:pt idx="3432">
                  <c:v>0</c:v>
                </c:pt>
                <c:pt idx="3433">
                  <c:v>0</c:v>
                </c:pt>
                <c:pt idx="3434">
                  <c:v>0</c:v>
                </c:pt>
                <c:pt idx="3435">
                  <c:v>0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38.729999999999997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0</c:v>
                </c:pt>
                <c:pt idx="3455">
                  <c:v>0</c:v>
                </c:pt>
                <c:pt idx="3456">
                  <c:v>0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0</c:v>
                </c:pt>
                <c:pt idx="3462">
                  <c:v>110.13</c:v>
                </c:pt>
                <c:pt idx="3463">
                  <c:v>0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0</c:v>
                </c:pt>
                <c:pt idx="3470">
                  <c:v>0</c:v>
                </c:pt>
                <c:pt idx="3471">
                  <c:v>0</c:v>
                </c:pt>
                <c:pt idx="3472">
                  <c:v>0</c:v>
                </c:pt>
                <c:pt idx="3473">
                  <c:v>0</c:v>
                </c:pt>
                <c:pt idx="3474">
                  <c:v>0</c:v>
                </c:pt>
                <c:pt idx="3475">
                  <c:v>0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0</c:v>
                </c:pt>
                <c:pt idx="3484">
                  <c:v>0</c:v>
                </c:pt>
                <c:pt idx="3485">
                  <c:v>0</c:v>
                </c:pt>
                <c:pt idx="3486">
                  <c:v>0</c:v>
                </c:pt>
                <c:pt idx="3487">
                  <c:v>0</c:v>
                </c:pt>
                <c:pt idx="3488">
                  <c:v>0</c:v>
                </c:pt>
                <c:pt idx="3489">
                  <c:v>34.86</c:v>
                </c:pt>
                <c:pt idx="3490">
                  <c:v>0</c:v>
                </c:pt>
                <c:pt idx="3491">
                  <c:v>0</c:v>
                </c:pt>
                <c:pt idx="3492">
                  <c:v>0</c:v>
                </c:pt>
                <c:pt idx="3493">
                  <c:v>0</c:v>
                </c:pt>
                <c:pt idx="3494">
                  <c:v>0</c:v>
                </c:pt>
                <c:pt idx="3495">
                  <c:v>0</c:v>
                </c:pt>
                <c:pt idx="3496">
                  <c:v>0</c:v>
                </c:pt>
                <c:pt idx="3497">
                  <c:v>0</c:v>
                </c:pt>
                <c:pt idx="3498">
                  <c:v>0</c:v>
                </c:pt>
                <c:pt idx="3499">
                  <c:v>0</c:v>
                </c:pt>
                <c:pt idx="3500">
                  <c:v>0</c:v>
                </c:pt>
                <c:pt idx="3501">
                  <c:v>0</c:v>
                </c:pt>
                <c:pt idx="3502">
                  <c:v>0</c:v>
                </c:pt>
                <c:pt idx="3503">
                  <c:v>0</c:v>
                </c:pt>
                <c:pt idx="3504">
                  <c:v>0</c:v>
                </c:pt>
                <c:pt idx="3505">
                  <c:v>0</c:v>
                </c:pt>
                <c:pt idx="3506">
                  <c:v>0</c:v>
                </c:pt>
                <c:pt idx="3507">
                  <c:v>0</c:v>
                </c:pt>
                <c:pt idx="3508">
                  <c:v>0</c:v>
                </c:pt>
                <c:pt idx="3509">
                  <c:v>0</c:v>
                </c:pt>
                <c:pt idx="3510">
                  <c:v>0</c:v>
                </c:pt>
                <c:pt idx="3511">
                  <c:v>0</c:v>
                </c:pt>
                <c:pt idx="3512">
                  <c:v>0</c:v>
                </c:pt>
                <c:pt idx="3513">
                  <c:v>0</c:v>
                </c:pt>
                <c:pt idx="3514">
                  <c:v>0</c:v>
                </c:pt>
                <c:pt idx="3515">
                  <c:v>24.99</c:v>
                </c:pt>
                <c:pt idx="3516">
                  <c:v>236.6</c:v>
                </c:pt>
                <c:pt idx="3517">
                  <c:v>0</c:v>
                </c:pt>
                <c:pt idx="3518">
                  <c:v>0</c:v>
                </c:pt>
                <c:pt idx="3519">
                  <c:v>0</c:v>
                </c:pt>
                <c:pt idx="3520">
                  <c:v>0</c:v>
                </c:pt>
                <c:pt idx="3521">
                  <c:v>0</c:v>
                </c:pt>
                <c:pt idx="3522">
                  <c:v>0</c:v>
                </c:pt>
                <c:pt idx="3523">
                  <c:v>0</c:v>
                </c:pt>
                <c:pt idx="3524">
                  <c:v>0</c:v>
                </c:pt>
                <c:pt idx="3525">
                  <c:v>0</c:v>
                </c:pt>
                <c:pt idx="3526">
                  <c:v>0</c:v>
                </c:pt>
                <c:pt idx="3527">
                  <c:v>0</c:v>
                </c:pt>
                <c:pt idx="3528">
                  <c:v>0</c:v>
                </c:pt>
                <c:pt idx="3529">
                  <c:v>71.989999999999995</c:v>
                </c:pt>
                <c:pt idx="3530">
                  <c:v>0</c:v>
                </c:pt>
                <c:pt idx="3531">
                  <c:v>0</c:v>
                </c:pt>
                <c:pt idx="3532">
                  <c:v>0</c:v>
                </c:pt>
                <c:pt idx="3533">
                  <c:v>0</c:v>
                </c:pt>
                <c:pt idx="3534">
                  <c:v>426.66</c:v>
                </c:pt>
                <c:pt idx="3535">
                  <c:v>0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4.99</c:v>
                </c:pt>
                <c:pt idx="3540">
                  <c:v>20.3</c:v>
                </c:pt>
                <c:pt idx="3541">
                  <c:v>0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0</c:v>
                </c:pt>
                <c:pt idx="3546">
                  <c:v>0</c:v>
                </c:pt>
                <c:pt idx="3547">
                  <c:v>0</c:v>
                </c:pt>
                <c:pt idx="3548">
                  <c:v>0</c:v>
                </c:pt>
                <c:pt idx="3549">
                  <c:v>0</c:v>
                </c:pt>
                <c:pt idx="3550">
                  <c:v>0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</c:v>
                </c:pt>
                <c:pt idx="3558">
                  <c:v>0</c:v>
                </c:pt>
                <c:pt idx="3559">
                  <c:v>0</c:v>
                </c:pt>
                <c:pt idx="3560">
                  <c:v>0</c:v>
                </c:pt>
                <c:pt idx="3561">
                  <c:v>0</c:v>
                </c:pt>
                <c:pt idx="3562">
                  <c:v>5.64</c:v>
                </c:pt>
                <c:pt idx="3563">
                  <c:v>0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0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0</c:v>
                </c:pt>
                <c:pt idx="3582">
                  <c:v>64.23</c:v>
                </c:pt>
                <c:pt idx="3583">
                  <c:v>88.44</c:v>
                </c:pt>
                <c:pt idx="3584">
                  <c:v>0</c:v>
                </c:pt>
                <c:pt idx="3585">
                  <c:v>0</c:v>
                </c:pt>
                <c:pt idx="3586">
                  <c:v>0</c:v>
                </c:pt>
                <c:pt idx="3587">
                  <c:v>0</c:v>
                </c:pt>
                <c:pt idx="3588">
                  <c:v>0</c:v>
                </c:pt>
                <c:pt idx="3589">
                  <c:v>0</c:v>
                </c:pt>
                <c:pt idx="3590">
                  <c:v>11.99</c:v>
                </c:pt>
                <c:pt idx="3591">
                  <c:v>0</c:v>
                </c:pt>
                <c:pt idx="3592">
                  <c:v>43.74</c:v>
                </c:pt>
                <c:pt idx="3593">
                  <c:v>52.65</c:v>
                </c:pt>
                <c:pt idx="3594">
                  <c:v>403.37</c:v>
                </c:pt>
                <c:pt idx="3595">
                  <c:v>60.86</c:v>
                </c:pt>
                <c:pt idx="3596">
                  <c:v>15.98</c:v>
                </c:pt>
                <c:pt idx="3597">
                  <c:v>8.4700000000000006</c:v>
                </c:pt>
                <c:pt idx="3598">
                  <c:v>199.8</c:v>
                </c:pt>
                <c:pt idx="3599">
                  <c:v>46.83</c:v>
                </c:pt>
                <c:pt idx="3600">
                  <c:v>1141.54</c:v>
                </c:pt>
                <c:pt idx="3601">
                  <c:v>647.35</c:v>
                </c:pt>
                <c:pt idx="3602">
                  <c:v>23.72</c:v>
                </c:pt>
                <c:pt idx="3603">
                  <c:v>77.86</c:v>
                </c:pt>
                <c:pt idx="3604">
                  <c:v>10.98</c:v>
                </c:pt>
                <c:pt idx="3605">
                  <c:v>77.97</c:v>
                </c:pt>
                <c:pt idx="3606">
                  <c:v>33.76</c:v>
                </c:pt>
                <c:pt idx="3607">
                  <c:v>9.8800000000000008</c:v>
                </c:pt>
                <c:pt idx="3608">
                  <c:v>34.61</c:v>
                </c:pt>
                <c:pt idx="3609">
                  <c:v>19.64</c:v>
                </c:pt>
                <c:pt idx="3610">
                  <c:v>16</c:v>
                </c:pt>
                <c:pt idx="3611">
                  <c:v>2.25</c:v>
                </c:pt>
                <c:pt idx="3612">
                  <c:v>2.09</c:v>
                </c:pt>
                <c:pt idx="3613">
                  <c:v>708.27</c:v>
                </c:pt>
                <c:pt idx="3614">
                  <c:v>28.77</c:v>
                </c:pt>
                <c:pt idx="3615">
                  <c:v>29.86</c:v>
                </c:pt>
                <c:pt idx="3616">
                  <c:v>66.7</c:v>
                </c:pt>
                <c:pt idx="3617">
                  <c:v>134.22</c:v>
                </c:pt>
                <c:pt idx="3618">
                  <c:v>56.21</c:v>
                </c:pt>
                <c:pt idx="3619">
                  <c:v>79.650000000000006</c:v>
                </c:pt>
                <c:pt idx="3620">
                  <c:v>102.23</c:v>
                </c:pt>
                <c:pt idx="3621">
                  <c:v>353.94</c:v>
                </c:pt>
                <c:pt idx="3622">
                  <c:v>0</c:v>
                </c:pt>
                <c:pt idx="3623">
                  <c:v>201.18</c:v>
                </c:pt>
                <c:pt idx="3624">
                  <c:v>499.21</c:v>
                </c:pt>
                <c:pt idx="3625">
                  <c:v>0</c:v>
                </c:pt>
                <c:pt idx="3626">
                  <c:v>376.58</c:v>
                </c:pt>
                <c:pt idx="3627">
                  <c:v>125</c:v>
                </c:pt>
                <c:pt idx="3628">
                  <c:v>41.96</c:v>
                </c:pt>
                <c:pt idx="3629">
                  <c:v>0</c:v>
                </c:pt>
                <c:pt idx="3630">
                  <c:v>204.38</c:v>
                </c:pt>
                <c:pt idx="3631">
                  <c:v>536.66999999999996</c:v>
                </c:pt>
                <c:pt idx="3632">
                  <c:v>0</c:v>
                </c:pt>
                <c:pt idx="3633">
                  <c:v>21.64</c:v>
                </c:pt>
                <c:pt idx="3634">
                  <c:v>12.92</c:v>
                </c:pt>
                <c:pt idx="3635">
                  <c:v>34.65</c:v>
                </c:pt>
                <c:pt idx="3636">
                  <c:v>219.49</c:v>
                </c:pt>
                <c:pt idx="3637">
                  <c:v>49.95</c:v>
                </c:pt>
                <c:pt idx="3638">
                  <c:v>359.44</c:v>
                </c:pt>
                <c:pt idx="3639">
                  <c:v>68.78</c:v>
                </c:pt>
                <c:pt idx="3640">
                  <c:v>763.74</c:v>
                </c:pt>
                <c:pt idx="3641">
                  <c:v>0</c:v>
                </c:pt>
                <c:pt idx="3642">
                  <c:v>0</c:v>
                </c:pt>
                <c:pt idx="3643">
                  <c:v>8.99</c:v>
                </c:pt>
                <c:pt idx="3644">
                  <c:v>0</c:v>
                </c:pt>
                <c:pt idx="3645">
                  <c:v>0</c:v>
                </c:pt>
                <c:pt idx="3646">
                  <c:v>0</c:v>
                </c:pt>
                <c:pt idx="3647">
                  <c:v>301.32</c:v>
                </c:pt>
                <c:pt idx="3648">
                  <c:v>7.49</c:v>
                </c:pt>
                <c:pt idx="3649">
                  <c:v>0</c:v>
                </c:pt>
                <c:pt idx="3650">
                  <c:v>0</c:v>
                </c:pt>
                <c:pt idx="3651">
                  <c:v>0</c:v>
                </c:pt>
                <c:pt idx="3652">
                  <c:v>7.77</c:v>
                </c:pt>
                <c:pt idx="3653">
                  <c:v>92.48</c:v>
                </c:pt>
                <c:pt idx="3654">
                  <c:v>47.92</c:v>
                </c:pt>
                <c:pt idx="3655">
                  <c:v>171.93</c:v>
                </c:pt>
                <c:pt idx="3656">
                  <c:v>557.54999999999995</c:v>
                </c:pt>
                <c:pt idx="3657">
                  <c:v>0</c:v>
                </c:pt>
                <c:pt idx="3658">
                  <c:v>25.98</c:v>
                </c:pt>
                <c:pt idx="3659">
                  <c:v>166.91</c:v>
                </c:pt>
                <c:pt idx="3660">
                  <c:v>0</c:v>
                </c:pt>
                <c:pt idx="3661">
                  <c:v>0</c:v>
                </c:pt>
                <c:pt idx="3662">
                  <c:v>0</c:v>
                </c:pt>
                <c:pt idx="3663">
                  <c:v>0</c:v>
                </c:pt>
                <c:pt idx="3664">
                  <c:v>11.37</c:v>
                </c:pt>
                <c:pt idx="3665">
                  <c:v>72.150000000000006</c:v>
                </c:pt>
                <c:pt idx="3666">
                  <c:v>0</c:v>
                </c:pt>
                <c:pt idx="3667">
                  <c:v>0</c:v>
                </c:pt>
                <c:pt idx="3668">
                  <c:v>0</c:v>
                </c:pt>
                <c:pt idx="3669">
                  <c:v>0</c:v>
                </c:pt>
                <c:pt idx="3670">
                  <c:v>0</c:v>
                </c:pt>
                <c:pt idx="3671">
                  <c:v>17.53</c:v>
                </c:pt>
                <c:pt idx="3672">
                  <c:v>171.28</c:v>
                </c:pt>
                <c:pt idx="3673">
                  <c:v>12.58</c:v>
                </c:pt>
                <c:pt idx="3674">
                  <c:v>0</c:v>
                </c:pt>
                <c:pt idx="3675">
                  <c:v>84.99</c:v>
                </c:pt>
                <c:pt idx="3676">
                  <c:v>100.87</c:v>
                </c:pt>
                <c:pt idx="3677">
                  <c:v>164.81</c:v>
                </c:pt>
                <c:pt idx="3678">
                  <c:v>15.97</c:v>
                </c:pt>
                <c:pt idx="3679">
                  <c:v>42.34</c:v>
                </c:pt>
                <c:pt idx="3680">
                  <c:v>0</c:v>
                </c:pt>
                <c:pt idx="3681">
                  <c:v>0</c:v>
                </c:pt>
                <c:pt idx="3682">
                  <c:v>0</c:v>
                </c:pt>
                <c:pt idx="3683">
                  <c:v>0</c:v>
                </c:pt>
                <c:pt idx="3684">
                  <c:v>0</c:v>
                </c:pt>
                <c:pt idx="3685">
                  <c:v>0</c:v>
                </c:pt>
                <c:pt idx="3686">
                  <c:v>37.46</c:v>
                </c:pt>
                <c:pt idx="3687">
                  <c:v>0</c:v>
                </c:pt>
                <c:pt idx="3688">
                  <c:v>79.98</c:v>
                </c:pt>
                <c:pt idx="3689">
                  <c:v>0</c:v>
                </c:pt>
                <c:pt idx="3690">
                  <c:v>0</c:v>
                </c:pt>
                <c:pt idx="3691">
                  <c:v>0</c:v>
                </c:pt>
                <c:pt idx="3692">
                  <c:v>5</c:v>
                </c:pt>
                <c:pt idx="3693">
                  <c:v>111.6</c:v>
                </c:pt>
                <c:pt idx="3694">
                  <c:v>21.56</c:v>
                </c:pt>
                <c:pt idx="3695">
                  <c:v>493.36</c:v>
                </c:pt>
                <c:pt idx="3696">
                  <c:v>118.33</c:v>
                </c:pt>
                <c:pt idx="3697">
                  <c:v>52.6</c:v>
                </c:pt>
                <c:pt idx="3698">
                  <c:v>0</c:v>
                </c:pt>
                <c:pt idx="3699">
                  <c:v>68.34</c:v>
                </c:pt>
                <c:pt idx="3700">
                  <c:v>339.34</c:v>
                </c:pt>
                <c:pt idx="3701">
                  <c:v>0</c:v>
                </c:pt>
                <c:pt idx="3702">
                  <c:v>31.45</c:v>
                </c:pt>
                <c:pt idx="3703">
                  <c:v>0</c:v>
                </c:pt>
                <c:pt idx="3704">
                  <c:v>0</c:v>
                </c:pt>
                <c:pt idx="3705">
                  <c:v>141.66999999999999</c:v>
                </c:pt>
                <c:pt idx="3706">
                  <c:v>11.57</c:v>
                </c:pt>
                <c:pt idx="3707">
                  <c:v>0</c:v>
                </c:pt>
                <c:pt idx="3708">
                  <c:v>0</c:v>
                </c:pt>
                <c:pt idx="3709">
                  <c:v>0</c:v>
                </c:pt>
                <c:pt idx="3710">
                  <c:v>194.38</c:v>
                </c:pt>
                <c:pt idx="3711">
                  <c:v>7.97</c:v>
                </c:pt>
                <c:pt idx="3712">
                  <c:v>0</c:v>
                </c:pt>
                <c:pt idx="3713">
                  <c:v>0</c:v>
                </c:pt>
                <c:pt idx="3714">
                  <c:v>0</c:v>
                </c:pt>
                <c:pt idx="3715">
                  <c:v>14.99</c:v>
                </c:pt>
                <c:pt idx="3716">
                  <c:v>14.99</c:v>
                </c:pt>
                <c:pt idx="3717">
                  <c:v>0</c:v>
                </c:pt>
                <c:pt idx="3718">
                  <c:v>0</c:v>
                </c:pt>
                <c:pt idx="3719">
                  <c:v>0</c:v>
                </c:pt>
                <c:pt idx="3720">
                  <c:v>0</c:v>
                </c:pt>
                <c:pt idx="3721">
                  <c:v>0</c:v>
                </c:pt>
                <c:pt idx="3722">
                  <c:v>44.57</c:v>
                </c:pt>
                <c:pt idx="3723">
                  <c:v>13.57</c:v>
                </c:pt>
                <c:pt idx="3724">
                  <c:v>0</c:v>
                </c:pt>
                <c:pt idx="3725">
                  <c:v>0</c:v>
                </c:pt>
                <c:pt idx="3726">
                  <c:v>0</c:v>
                </c:pt>
                <c:pt idx="3727">
                  <c:v>3.99</c:v>
                </c:pt>
                <c:pt idx="3728">
                  <c:v>0</c:v>
                </c:pt>
                <c:pt idx="3729">
                  <c:v>39.49</c:v>
                </c:pt>
                <c:pt idx="3730">
                  <c:v>0</c:v>
                </c:pt>
                <c:pt idx="3731">
                  <c:v>25.64</c:v>
                </c:pt>
                <c:pt idx="3732">
                  <c:v>26.46</c:v>
                </c:pt>
                <c:pt idx="3733">
                  <c:v>0</c:v>
                </c:pt>
                <c:pt idx="3734">
                  <c:v>0</c:v>
                </c:pt>
                <c:pt idx="3735">
                  <c:v>0</c:v>
                </c:pt>
                <c:pt idx="3736">
                  <c:v>14.96</c:v>
                </c:pt>
                <c:pt idx="3737">
                  <c:v>6.18</c:v>
                </c:pt>
                <c:pt idx="3738">
                  <c:v>0</c:v>
                </c:pt>
                <c:pt idx="3739">
                  <c:v>0</c:v>
                </c:pt>
                <c:pt idx="3740">
                  <c:v>0</c:v>
                </c:pt>
                <c:pt idx="3741">
                  <c:v>0</c:v>
                </c:pt>
                <c:pt idx="3742">
                  <c:v>0</c:v>
                </c:pt>
                <c:pt idx="3743">
                  <c:v>0</c:v>
                </c:pt>
                <c:pt idx="3744">
                  <c:v>0</c:v>
                </c:pt>
                <c:pt idx="3745">
                  <c:v>0</c:v>
                </c:pt>
                <c:pt idx="3746">
                  <c:v>0</c:v>
                </c:pt>
                <c:pt idx="3747">
                  <c:v>0</c:v>
                </c:pt>
                <c:pt idx="3748">
                  <c:v>49.78</c:v>
                </c:pt>
                <c:pt idx="3749">
                  <c:v>0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8.9499999999999993</c:v>
                </c:pt>
                <c:pt idx="3754">
                  <c:v>0</c:v>
                </c:pt>
                <c:pt idx="3755">
                  <c:v>0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</c:v>
                </c:pt>
                <c:pt idx="3760">
                  <c:v>300.54000000000002</c:v>
                </c:pt>
                <c:pt idx="3761">
                  <c:v>115.05</c:v>
                </c:pt>
                <c:pt idx="3762">
                  <c:v>0</c:v>
                </c:pt>
                <c:pt idx="3763">
                  <c:v>9.9499999999999993</c:v>
                </c:pt>
                <c:pt idx="3764">
                  <c:v>0</c:v>
                </c:pt>
                <c:pt idx="3765">
                  <c:v>7.99</c:v>
                </c:pt>
                <c:pt idx="3766">
                  <c:v>0</c:v>
                </c:pt>
                <c:pt idx="3767">
                  <c:v>754.94</c:v>
                </c:pt>
                <c:pt idx="3768">
                  <c:v>18.57</c:v>
                </c:pt>
                <c:pt idx="3769">
                  <c:v>29.98</c:v>
                </c:pt>
                <c:pt idx="3770">
                  <c:v>26.56</c:v>
                </c:pt>
                <c:pt idx="3771">
                  <c:v>50.47</c:v>
                </c:pt>
                <c:pt idx="3772">
                  <c:v>9.99</c:v>
                </c:pt>
                <c:pt idx="3773">
                  <c:v>19.98</c:v>
                </c:pt>
                <c:pt idx="3774">
                  <c:v>4.49</c:v>
                </c:pt>
                <c:pt idx="3775">
                  <c:v>241.84</c:v>
                </c:pt>
                <c:pt idx="3776">
                  <c:v>116.99</c:v>
                </c:pt>
                <c:pt idx="3777">
                  <c:v>119.9</c:v>
                </c:pt>
                <c:pt idx="3778">
                  <c:v>17.87</c:v>
                </c:pt>
                <c:pt idx="3779">
                  <c:v>52.71</c:v>
                </c:pt>
                <c:pt idx="3780">
                  <c:v>35.159999999999997</c:v>
                </c:pt>
                <c:pt idx="3781">
                  <c:v>41.25</c:v>
                </c:pt>
                <c:pt idx="3782">
                  <c:v>518.20000000000005</c:v>
                </c:pt>
                <c:pt idx="3783">
                  <c:v>0</c:v>
                </c:pt>
                <c:pt idx="3784">
                  <c:v>37.22</c:v>
                </c:pt>
                <c:pt idx="3785">
                  <c:v>34.07</c:v>
                </c:pt>
                <c:pt idx="3786">
                  <c:v>27.57</c:v>
                </c:pt>
                <c:pt idx="3787">
                  <c:v>30.47</c:v>
                </c:pt>
                <c:pt idx="3788">
                  <c:v>18.739999999999998</c:v>
                </c:pt>
                <c:pt idx="3789">
                  <c:v>1153.26</c:v>
                </c:pt>
                <c:pt idx="3790">
                  <c:v>39.83</c:v>
                </c:pt>
                <c:pt idx="3791">
                  <c:v>18.88</c:v>
                </c:pt>
                <c:pt idx="3792">
                  <c:v>24.47</c:v>
                </c:pt>
                <c:pt idx="3793">
                  <c:v>41.85</c:v>
                </c:pt>
                <c:pt idx="3794">
                  <c:v>16.989999999999998</c:v>
                </c:pt>
                <c:pt idx="3795">
                  <c:v>245.56</c:v>
                </c:pt>
                <c:pt idx="3796">
                  <c:v>37.979999999999997</c:v>
                </c:pt>
                <c:pt idx="3797">
                  <c:v>471.8</c:v>
                </c:pt>
                <c:pt idx="3798">
                  <c:v>31.47</c:v>
                </c:pt>
                <c:pt idx="3799">
                  <c:v>64.98</c:v>
                </c:pt>
                <c:pt idx="3800">
                  <c:v>49.96</c:v>
                </c:pt>
                <c:pt idx="3801">
                  <c:v>102.56</c:v>
                </c:pt>
                <c:pt idx="3802">
                  <c:v>18.95</c:v>
                </c:pt>
                <c:pt idx="3803">
                  <c:v>382.79</c:v>
                </c:pt>
                <c:pt idx="3804">
                  <c:v>67.34</c:v>
                </c:pt>
                <c:pt idx="3805">
                  <c:v>596.19000000000005</c:v>
                </c:pt>
                <c:pt idx="3806">
                  <c:v>6.54</c:v>
                </c:pt>
                <c:pt idx="3807">
                  <c:v>110.79</c:v>
                </c:pt>
                <c:pt idx="3808">
                  <c:v>23.97</c:v>
                </c:pt>
                <c:pt idx="3809">
                  <c:v>387.37</c:v>
                </c:pt>
                <c:pt idx="3810">
                  <c:v>53.03</c:v>
                </c:pt>
                <c:pt idx="3811">
                  <c:v>40.98</c:v>
                </c:pt>
                <c:pt idx="3812">
                  <c:v>231.99</c:v>
                </c:pt>
                <c:pt idx="3813">
                  <c:v>28.78</c:v>
                </c:pt>
                <c:pt idx="3814">
                  <c:v>36.409999999999997</c:v>
                </c:pt>
                <c:pt idx="3815">
                  <c:v>422.62</c:v>
                </c:pt>
                <c:pt idx="3816">
                  <c:v>59.28</c:v>
                </c:pt>
                <c:pt idx="3817">
                  <c:v>79.44</c:v>
                </c:pt>
                <c:pt idx="3818">
                  <c:v>40.56</c:v>
                </c:pt>
                <c:pt idx="3819">
                  <c:v>67.959999999999994</c:v>
                </c:pt>
                <c:pt idx="3820">
                  <c:v>284.89</c:v>
                </c:pt>
                <c:pt idx="3821">
                  <c:v>107.37</c:v>
                </c:pt>
                <c:pt idx="3822">
                  <c:v>146.88</c:v>
                </c:pt>
                <c:pt idx="3823">
                  <c:v>147.91</c:v>
                </c:pt>
                <c:pt idx="3824">
                  <c:v>12.57</c:v>
                </c:pt>
                <c:pt idx="3825">
                  <c:v>376.64</c:v>
                </c:pt>
                <c:pt idx="3826">
                  <c:v>41.99</c:v>
                </c:pt>
                <c:pt idx="3827">
                  <c:v>381.88</c:v>
                </c:pt>
                <c:pt idx="3828">
                  <c:v>111.33</c:v>
                </c:pt>
                <c:pt idx="3829">
                  <c:v>88.27</c:v>
                </c:pt>
                <c:pt idx="3830">
                  <c:v>61.42</c:v>
                </c:pt>
                <c:pt idx="3831">
                  <c:v>16.46</c:v>
                </c:pt>
                <c:pt idx="3832">
                  <c:v>265.06</c:v>
                </c:pt>
                <c:pt idx="3833">
                  <c:v>48.85</c:v>
                </c:pt>
                <c:pt idx="3834">
                  <c:v>0</c:v>
                </c:pt>
                <c:pt idx="3835">
                  <c:v>60.79</c:v>
                </c:pt>
                <c:pt idx="3836">
                  <c:v>17.48</c:v>
                </c:pt>
                <c:pt idx="3837">
                  <c:v>0</c:v>
                </c:pt>
                <c:pt idx="3838">
                  <c:v>31.96</c:v>
                </c:pt>
                <c:pt idx="3839">
                  <c:v>359.37</c:v>
                </c:pt>
                <c:pt idx="3840">
                  <c:v>7.77</c:v>
                </c:pt>
                <c:pt idx="3841">
                  <c:v>57.76</c:v>
                </c:pt>
                <c:pt idx="3842">
                  <c:v>61.46</c:v>
                </c:pt>
                <c:pt idx="3843">
                  <c:v>0</c:v>
                </c:pt>
                <c:pt idx="3844">
                  <c:v>13.49</c:v>
                </c:pt>
                <c:pt idx="3845">
                  <c:v>1224.29</c:v>
                </c:pt>
                <c:pt idx="3846">
                  <c:v>107.14</c:v>
                </c:pt>
                <c:pt idx="3847">
                  <c:v>130.44</c:v>
                </c:pt>
                <c:pt idx="3848">
                  <c:v>0</c:v>
                </c:pt>
                <c:pt idx="3849">
                  <c:v>430.28</c:v>
                </c:pt>
                <c:pt idx="3850">
                  <c:v>38.369999999999997</c:v>
                </c:pt>
                <c:pt idx="3851">
                  <c:v>0</c:v>
                </c:pt>
                <c:pt idx="3852">
                  <c:v>2417.71</c:v>
                </c:pt>
                <c:pt idx="3853">
                  <c:v>0</c:v>
                </c:pt>
                <c:pt idx="3854">
                  <c:v>11.48</c:v>
                </c:pt>
                <c:pt idx="3855">
                  <c:v>49.74</c:v>
                </c:pt>
                <c:pt idx="3856">
                  <c:v>1.99</c:v>
                </c:pt>
                <c:pt idx="3857">
                  <c:v>9.99</c:v>
                </c:pt>
                <c:pt idx="3858">
                  <c:v>0</c:v>
                </c:pt>
                <c:pt idx="3859">
                  <c:v>449.46</c:v>
                </c:pt>
                <c:pt idx="3860">
                  <c:v>301.18</c:v>
                </c:pt>
                <c:pt idx="3861">
                  <c:v>5.47</c:v>
                </c:pt>
                <c:pt idx="3862">
                  <c:v>33.979999999999997</c:v>
                </c:pt>
                <c:pt idx="3863">
                  <c:v>7.87</c:v>
                </c:pt>
                <c:pt idx="3864">
                  <c:v>5.63</c:v>
                </c:pt>
                <c:pt idx="3865">
                  <c:v>0</c:v>
                </c:pt>
                <c:pt idx="3866">
                  <c:v>112.73</c:v>
                </c:pt>
                <c:pt idx="3867">
                  <c:v>0</c:v>
                </c:pt>
                <c:pt idx="3868">
                  <c:v>55.05</c:v>
                </c:pt>
                <c:pt idx="3869">
                  <c:v>180.19</c:v>
                </c:pt>
                <c:pt idx="3870">
                  <c:v>15.98</c:v>
                </c:pt>
                <c:pt idx="3871">
                  <c:v>34.909999999999997</c:v>
                </c:pt>
                <c:pt idx="3872">
                  <c:v>9.17</c:v>
                </c:pt>
                <c:pt idx="3873">
                  <c:v>149.87</c:v>
                </c:pt>
                <c:pt idx="3874">
                  <c:v>84.72</c:v>
                </c:pt>
                <c:pt idx="3875">
                  <c:v>4459.83</c:v>
                </c:pt>
                <c:pt idx="3876">
                  <c:v>92.11</c:v>
                </c:pt>
                <c:pt idx="3877">
                  <c:v>139.9</c:v>
                </c:pt>
                <c:pt idx="3878">
                  <c:v>0</c:v>
                </c:pt>
                <c:pt idx="3879">
                  <c:v>7.01</c:v>
                </c:pt>
                <c:pt idx="3880">
                  <c:v>0</c:v>
                </c:pt>
                <c:pt idx="3881">
                  <c:v>0</c:v>
                </c:pt>
                <c:pt idx="3882">
                  <c:v>0</c:v>
                </c:pt>
                <c:pt idx="3883">
                  <c:v>21.07</c:v>
                </c:pt>
                <c:pt idx="3884">
                  <c:v>54.33</c:v>
                </c:pt>
                <c:pt idx="3885">
                  <c:v>123.85</c:v>
                </c:pt>
                <c:pt idx="3886">
                  <c:v>38.56</c:v>
                </c:pt>
                <c:pt idx="3887">
                  <c:v>0</c:v>
                </c:pt>
                <c:pt idx="3888">
                  <c:v>154.02000000000001</c:v>
                </c:pt>
                <c:pt idx="3889">
                  <c:v>43.2</c:v>
                </c:pt>
                <c:pt idx="3890">
                  <c:v>15.84</c:v>
                </c:pt>
                <c:pt idx="3891">
                  <c:v>0</c:v>
                </c:pt>
                <c:pt idx="3892">
                  <c:v>744.54</c:v>
                </c:pt>
                <c:pt idx="3893">
                  <c:v>10.98</c:v>
                </c:pt>
                <c:pt idx="3894">
                  <c:v>31.77</c:v>
                </c:pt>
                <c:pt idx="3895">
                  <c:v>0</c:v>
                </c:pt>
                <c:pt idx="3896">
                  <c:v>0</c:v>
                </c:pt>
                <c:pt idx="3897">
                  <c:v>84.87</c:v>
                </c:pt>
                <c:pt idx="3898">
                  <c:v>6.23</c:v>
                </c:pt>
                <c:pt idx="3899">
                  <c:v>198.66</c:v>
                </c:pt>
                <c:pt idx="3900">
                  <c:v>0</c:v>
                </c:pt>
                <c:pt idx="3901">
                  <c:v>33.130000000000003</c:v>
                </c:pt>
                <c:pt idx="3902">
                  <c:v>578.78</c:v>
                </c:pt>
                <c:pt idx="3903">
                  <c:v>2.99</c:v>
                </c:pt>
                <c:pt idx="3904">
                  <c:v>0</c:v>
                </c:pt>
                <c:pt idx="3905">
                  <c:v>36.65</c:v>
                </c:pt>
                <c:pt idx="3906">
                  <c:v>0</c:v>
                </c:pt>
                <c:pt idx="3907">
                  <c:v>1.79</c:v>
                </c:pt>
                <c:pt idx="3908">
                  <c:v>10.19</c:v>
                </c:pt>
                <c:pt idx="3909">
                  <c:v>7.49</c:v>
                </c:pt>
                <c:pt idx="3910">
                  <c:v>42.97</c:v>
                </c:pt>
                <c:pt idx="3911">
                  <c:v>56.45</c:v>
                </c:pt>
                <c:pt idx="3912">
                  <c:v>0</c:v>
                </c:pt>
                <c:pt idx="3913">
                  <c:v>132.75</c:v>
                </c:pt>
                <c:pt idx="3914">
                  <c:v>39.99</c:v>
                </c:pt>
                <c:pt idx="3915">
                  <c:v>0</c:v>
                </c:pt>
                <c:pt idx="3916">
                  <c:v>0</c:v>
                </c:pt>
                <c:pt idx="3917">
                  <c:v>0</c:v>
                </c:pt>
                <c:pt idx="3918">
                  <c:v>0</c:v>
                </c:pt>
                <c:pt idx="3919">
                  <c:v>0</c:v>
                </c:pt>
                <c:pt idx="3920">
                  <c:v>0</c:v>
                </c:pt>
                <c:pt idx="3921">
                  <c:v>0</c:v>
                </c:pt>
                <c:pt idx="3922">
                  <c:v>0</c:v>
                </c:pt>
                <c:pt idx="3923">
                  <c:v>211.33</c:v>
                </c:pt>
                <c:pt idx="3924">
                  <c:v>18</c:v>
                </c:pt>
                <c:pt idx="3925">
                  <c:v>17.98</c:v>
                </c:pt>
                <c:pt idx="3926">
                  <c:v>0</c:v>
                </c:pt>
                <c:pt idx="3927">
                  <c:v>0</c:v>
                </c:pt>
                <c:pt idx="3928">
                  <c:v>473.74</c:v>
                </c:pt>
                <c:pt idx="3929">
                  <c:v>48.97</c:v>
                </c:pt>
                <c:pt idx="3930">
                  <c:v>0</c:v>
                </c:pt>
                <c:pt idx="3931">
                  <c:v>0</c:v>
                </c:pt>
                <c:pt idx="3932">
                  <c:v>0</c:v>
                </c:pt>
                <c:pt idx="3933">
                  <c:v>36.96</c:v>
                </c:pt>
                <c:pt idx="3934">
                  <c:v>66.900000000000006</c:v>
                </c:pt>
                <c:pt idx="3935">
                  <c:v>10.48</c:v>
                </c:pt>
                <c:pt idx="3936">
                  <c:v>0</c:v>
                </c:pt>
                <c:pt idx="3937">
                  <c:v>63.75</c:v>
                </c:pt>
                <c:pt idx="3938">
                  <c:v>0</c:v>
                </c:pt>
                <c:pt idx="3939">
                  <c:v>0</c:v>
                </c:pt>
                <c:pt idx="3940">
                  <c:v>200.61</c:v>
                </c:pt>
                <c:pt idx="3941">
                  <c:v>110.73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14.82</c:v>
                </c:pt>
                <c:pt idx="3948">
                  <c:v>62.46</c:v>
                </c:pt>
                <c:pt idx="3949">
                  <c:v>23.45</c:v>
                </c:pt>
                <c:pt idx="3950">
                  <c:v>29.43</c:v>
                </c:pt>
                <c:pt idx="3951">
                  <c:v>11.98</c:v>
                </c:pt>
                <c:pt idx="3952">
                  <c:v>84.52</c:v>
                </c:pt>
                <c:pt idx="3953">
                  <c:v>13.38</c:v>
                </c:pt>
                <c:pt idx="3954">
                  <c:v>31.43</c:v>
                </c:pt>
                <c:pt idx="3955">
                  <c:v>0</c:v>
                </c:pt>
                <c:pt idx="3956">
                  <c:v>39.96</c:v>
                </c:pt>
                <c:pt idx="3957">
                  <c:v>31.99</c:v>
                </c:pt>
                <c:pt idx="3958">
                  <c:v>12.99</c:v>
                </c:pt>
                <c:pt idx="3959">
                  <c:v>352.33</c:v>
                </c:pt>
                <c:pt idx="3960">
                  <c:v>40.54</c:v>
                </c:pt>
                <c:pt idx="3961">
                  <c:v>96.55</c:v>
                </c:pt>
                <c:pt idx="3962">
                  <c:v>1.25</c:v>
                </c:pt>
                <c:pt idx="3963">
                  <c:v>44.73</c:v>
                </c:pt>
                <c:pt idx="3964">
                  <c:v>0</c:v>
                </c:pt>
                <c:pt idx="3965">
                  <c:v>175.57</c:v>
                </c:pt>
                <c:pt idx="3966">
                  <c:v>244.42</c:v>
                </c:pt>
                <c:pt idx="3967">
                  <c:v>5.07</c:v>
                </c:pt>
                <c:pt idx="3968">
                  <c:v>448.53</c:v>
                </c:pt>
                <c:pt idx="3969">
                  <c:v>33.479999999999997</c:v>
                </c:pt>
                <c:pt idx="3970">
                  <c:v>41.85</c:v>
                </c:pt>
                <c:pt idx="3971">
                  <c:v>18.46</c:v>
                </c:pt>
                <c:pt idx="3972">
                  <c:v>119.16</c:v>
                </c:pt>
                <c:pt idx="3973">
                  <c:v>73.11</c:v>
                </c:pt>
                <c:pt idx="3974">
                  <c:v>297.62</c:v>
                </c:pt>
                <c:pt idx="3975">
                  <c:v>275.99</c:v>
                </c:pt>
                <c:pt idx="3976">
                  <c:v>46.75</c:v>
                </c:pt>
                <c:pt idx="3977">
                  <c:v>88.55</c:v>
                </c:pt>
                <c:pt idx="3978">
                  <c:v>237.46</c:v>
                </c:pt>
                <c:pt idx="3979">
                  <c:v>137.08000000000001</c:v>
                </c:pt>
                <c:pt idx="3980">
                  <c:v>51.73</c:v>
                </c:pt>
                <c:pt idx="3981">
                  <c:v>118.37</c:v>
                </c:pt>
                <c:pt idx="3982">
                  <c:v>267.58999999999997</c:v>
                </c:pt>
                <c:pt idx="3983">
                  <c:v>185.33</c:v>
                </c:pt>
                <c:pt idx="3984">
                  <c:v>49.92</c:v>
                </c:pt>
                <c:pt idx="3985">
                  <c:v>10.98</c:v>
                </c:pt>
                <c:pt idx="3986">
                  <c:v>562.05999999999995</c:v>
                </c:pt>
                <c:pt idx="3987">
                  <c:v>129.31</c:v>
                </c:pt>
                <c:pt idx="3988">
                  <c:v>81.010000000000005</c:v>
                </c:pt>
                <c:pt idx="3989">
                  <c:v>63.61</c:v>
                </c:pt>
                <c:pt idx="3990">
                  <c:v>160.76</c:v>
                </c:pt>
                <c:pt idx="3991">
                  <c:v>111.84</c:v>
                </c:pt>
                <c:pt idx="3992">
                  <c:v>49.97</c:v>
                </c:pt>
                <c:pt idx="3993">
                  <c:v>167.29</c:v>
                </c:pt>
                <c:pt idx="3994">
                  <c:v>36.26</c:v>
                </c:pt>
                <c:pt idx="3995">
                  <c:v>0</c:v>
                </c:pt>
                <c:pt idx="3996">
                  <c:v>13.16</c:v>
                </c:pt>
                <c:pt idx="3997">
                  <c:v>563.53</c:v>
                </c:pt>
                <c:pt idx="3998">
                  <c:v>126.96</c:v>
                </c:pt>
                <c:pt idx="3999">
                  <c:v>173.5</c:v>
                </c:pt>
                <c:pt idx="4000">
                  <c:v>662.65</c:v>
                </c:pt>
                <c:pt idx="4001">
                  <c:v>432.78</c:v>
                </c:pt>
                <c:pt idx="4002">
                  <c:v>1313.19</c:v>
                </c:pt>
                <c:pt idx="4003">
                  <c:v>291.75</c:v>
                </c:pt>
                <c:pt idx="4004">
                  <c:v>295.77999999999997</c:v>
                </c:pt>
                <c:pt idx="4005">
                  <c:v>1164.67</c:v>
                </c:pt>
                <c:pt idx="4006">
                  <c:v>388.14</c:v>
                </c:pt>
                <c:pt idx="4007">
                  <c:v>204.49</c:v>
                </c:pt>
                <c:pt idx="4008">
                  <c:v>561.94000000000005</c:v>
                </c:pt>
                <c:pt idx="4009">
                  <c:v>193.07</c:v>
                </c:pt>
                <c:pt idx="4010">
                  <c:v>21.43</c:v>
                </c:pt>
                <c:pt idx="4011">
                  <c:v>224.29</c:v>
                </c:pt>
                <c:pt idx="4012">
                  <c:v>4.99</c:v>
                </c:pt>
                <c:pt idx="4013">
                  <c:v>32.35</c:v>
                </c:pt>
                <c:pt idx="4014">
                  <c:v>236.54</c:v>
                </c:pt>
                <c:pt idx="4015">
                  <c:v>29.16</c:v>
                </c:pt>
                <c:pt idx="4016">
                  <c:v>25.64</c:v>
                </c:pt>
                <c:pt idx="4017">
                  <c:v>215.45</c:v>
                </c:pt>
                <c:pt idx="4018">
                  <c:v>25.75</c:v>
                </c:pt>
                <c:pt idx="4019">
                  <c:v>42.26</c:v>
                </c:pt>
                <c:pt idx="4020">
                  <c:v>0</c:v>
                </c:pt>
                <c:pt idx="4021">
                  <c:v>29.76</c:v>
                </c:pt>
                <c:pt idx="4022">
                  <c:v>0</c:v>
                </c:pt>
                <c:pt idx="4023">
                  <c:v>255.07</c:v>
                </c:pt>
                <c:pt idx="4024">
                  <c:v>83.64</c:v>
                </c:pt>
                <c:pt idx="4025">
                  <c:v>69.27</c:v>
                </c:pt>
                <c:pt idx="4026">
                  <c:v>33.72</c:v>
                </c:pt>
                <c:pt idx="4027">
                  <c:v>40.619999999999997</c:v>
                </c:pt>
                <c:pt idx="4028">
                  <c:v>34.590000000000003</c:v>
                </c:pt>
                <c:pt idx="4029">
                  <c:v>37.54</c:v>
                </c:pt>
                <c:pt idx="4030">
                  <c:v>65.06</c:v>
                </c:pt>
                <c:pt idx="4031">
                  <c:v>508.64</c:v>
                </c:pt>
                <c:pt idx="4032">
                  <c:v>488.57</c:v>
                </c:pt>
                <c:pt idx="4033">
                  <c:v>310.95</c:v>
                </c:pt>
                <c:pt idx="4034">
                  <c:v>122.81</c:v>
                </c:pt>
                <c:pt idx="4035">
                  <c:v>0</c:v>
                </c:pt>
                <c:pt idx="4036">
                  <c:v>54.98</c:v>
                </c:pt>
                <c:pt idx="4037">
                  <c:v>234.2</c:v>
                </c:pt>
                <c:pt idx="4038">
                  <c:v>89.15</c:v>
                </c:pt>
                <c:pt idx="4039">
                  <c:v>55.75</c:v>
                </c:pt>
                <c:pt idx="4040">
                  <c:v>174.8</c:v>
                </c:pt>
                <c:pt idx="4041">
                  <c:v>257.32</c:v>
                </c:pt>
                <c:pt idx="4042">
                  <c:v>99.82</c:v>
                </c:pt>
                <c:pt idx="4043">
                  <c:v>0</c:v>
                </c:pt>
                <c:pt idx="4044">
                  <c:v>108.44</c:v>
                </c:pt>
                <c:pt idx="4045">
                  <c:v>84.72</c:v>
                </c:pt>
                <c:pt idx="4046">
                  <c:v>0</c:v>
                </c:pt>
                <c:pt idx="4047">
                  <c:v>984.74</c:v>
                </c:pt>
                <c:pt idx="4048">
                  <c:v>31.17</c:v>
                </c:pt>
                <c:pt idx="4049">
                  <c:v>148.09</c:v>
                </c:pt>
                <c:pt idx="4050">
                  <c:v>0</c:v>
                </c:pt>
                <c:pt idx="4051">
                  <c:v>103.8</c:v>
                </c:pt>
                <c:pt idx="4052">
                  <c:v>88.95</c:v>
                </c:pt>
                <c:pt idx="4053">
                  <c:v>24.47</c:v>
                </c:pt>
                <c:pt idx="4054">
                  <c:v>262.07</c:v>
                </c:pt>
                <c:pt idx="4055">
                  <c:v>365.43</c:v>
                </c:pt>
                <c:pt idx="4056">
                  <c:v>1072.6600000000001</c:v>
                </c:pt>
                <c:pt idx="4057">
                  <c:v>39.4</c:v>
                </c:pt>
                <c:pt idx="4058">
                  <c:v>150.91</c:v>
                </c:pt>
                <c:pt idx="4059">
                  <c:v>1208.75</c:v>
                </c:pt>
                <c:pt idx="4060">
                  <c:v>280</c:v>
                </c:pt>
                <c:pt idx="4061">
                  <c:v>112.96</c:v>
                </c:pt>
                <c:pt idx="4062">
                  <c:v>0</c:v>
                </c:pt>
                <c:pt idx="4063">
                  <c:v>675.69</c:v>
                </c:pt>
                <c:pt idx="4064">
                  <c:v>611.08000000000004</c:v>
                </c:pt>
                <c:pt idx="4065">
                  <c:v>0</c:v>
                </c:pt>
                <c:pt idx="4066">
                  <c:v>10.47</c:v>
                </c:pt>
                <c:pt idx="4067">
                  <c:v>4.99</c:v>
                </c:pt>
                <c:pt idx="4068">
                  <c:v>0</c:v>
                </c:pt>
                <c:pt idx="4069">
                  <c:v>55.97</c:v>
                </c:pt>
                <c:pt idx="4070">
                  <c:v>120.09</c:v>
                </c:pt>
                <c:pt idx="4071">
                  <c:v>0</c:v>
                </c:pt>
                <c:pt idx="4072">
                  <c:v>288.14</c:v>
                </c:pt>
                <c:pt idx="4073">
                  <c:v>7.88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66.53</c:v>
                </c:pt>
                <c:pt idx="4078">
                  <c:v>88.45</c:v>
                </c:pt>
                <c:pt idx="4079">
                  <c:v>59.99</c:v>
                </c:pt>
                <c:pt idx="4080">
                  <c:v>0</c:v>
                </c:pt>
                <c:pt idx="4081">
                  <c:v>61.1</c:v>
                </c:pt>
                <c:pt idx="4082">
                  <c:v>16.77</c:v>
                </c:pt>
                <c:pt idx="4083">
                  <c:v>0</c:v>
                </c:pt>
                <c:pt idx="4084">
                  <c:v>0</c:v>
                </c:pt>
                <c:pt idx="4085">
                  <c:v>0</c:v>
                </c:pt>
                <c:pt idx="4086">
                  <c:v>0</c:v>
                </c:pt>
                <c:pt idx="4087">
                  <c:v>49.88</c:v>
                </c:pt>
                <c:pt idx="4088">
                  <c:v>12.98</c:v>
                </c:pt>
                <c:pt idx="4089">
                  <c:v>199.84</c:v>
                </c:pt>
                <c:pt idx="4090">
                  <c:v>21.99</c:v>
                </c:pt>
                <c:pt idx="4091">
                  <c:v>24.96</c:v>
                </c:pt>
                <c:pt idx="4092">
                  <c:v>0</c:v>
                </c:pt>
                <c:pt idx="4093">
                  <c:v>0</c:v>
                </c:pt>
                <c:pt idx="4094">
                  <c:v>42.97</c:v>
                </c:pt>
                <c:pt idx="4095">
                  <c:v>0</c:v>
                </c:pt>
                <c:pt idx="4096">
                  <c:v>19.98</c:v>
                </c:pt>
                <c:pt idx="4097">
                  <c:v>8.99</c:v>
                </c:pt>
                <c:pt idx="4098">
                  <c:v>0</c:v>
                </c:pt>
                <c:pt idx="4099">
                  <c:v>245.23</c:v>
                </c:pt>
                <c:pt idx="4100">
                  <c:v>19.47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16.16</c:v>
                </c:pt>
                <c:pt idx="4105">
                  <c:v>20.76</c:v>
                </c:pt>
                <c:pt idx="4106">
                  <c:v>17.98</c:v>
                </c:pt>
                <c:pt idx="4107">
                  <c:v>0</c:v>
                </c:pt>
                <c:pt idx="4108">
                  <c:v>0</c:v>
                </c:pt>
                <c:pt idx="4109">
                  <c:v>44.79</c:v>
                </c:pt>
                <c:pt idx="4110">
                  <c:v>71.849999999999994</c:v>
                </c:pt>
                <c:pt idx="4111">
                  <c:v>37.96</c:v>
                </c:pt>
                <c:pt idx="4112">
                  <c:v>0</c:v>
                </c:pt>
                <c:pt idx="4113">
                  <c:v>410.81</c:v>
                </c:pt>
                <c:pt idx="4114">
                  <c:v>23.48</c:v>
                </c:pt>
                <c:pt idx="4115">
                  <c:v>0</c:v>
                </c:pt>
                <c:pt idx="4116">
                  <c:v>34.97</c:v>
                </c:pt>
                <c:pt idx="4117">
                  <c:v>29.26</c:v>
                </c:pt>
                <c:pt idx="4118">
                  <c:v>13.96</c:v>
                </c:pt>
                <c:pt idx="4119">
                  <c:v>27.99</c:v>
                </c:pt>
                <c:pt idx="4120">
                  <c:v>0</c:v>
                </c:pt>
                <c:pt idx="4121">
                  <c:v>0</c:v>
                </c:pt>
                <c:pt idx="4122">
                  <c:v>32.770000000000003</c:v>
                </c:pt>
                <c:pt idx="4123">
                  <c:v>0</c:v>
                </c:pt>
                <c:pt idx="4124">
                  <c:v>129.9</c:v>
                </c:pt>
                <c:pt idx="4125">
                  <c:v>0</c:v>
                </c:pt>
                <c:pt idx="4126">
                  <c:v>0</c:v>
                </c:pt>
                <c:pt idx="4127">
                  <c:v>0</c:v>
                </c:pt>
                <c:pt idx="4128">
                  <c:v>0</c:v>
                </c:pt>
                <c:pt idx="4129">
                  <c:v>0</c:v>
                </c:pt>
                <c:pt idx="4130">
                  <c:v>0</c:v>
                </c:pt>
                <c:pt idx="4131">
                  <c:v>0</c:v>
                </c:pt>
                <c:pt idx="4132">
                  <c:v>0</c:v>
                </c:pt>
                <c:pt idx="4133">
                  <c:v>0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20.16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13.66</c:v>
                </c:pt>
                <c:pt idx="4142">
                  <c:v>0</c:v>
                </c:pt>
                <c:pt idx="4143">
                  <c:v>9</c:v>
                </c:pt>
                <c:pt idx="4144">
                  <c:v>77.239999999999995</c:v>
                </c:pt>
                <c:pt idx="4145">
                  <c:v>27.26</c:v>
                </c:pt>
                <c:pt idx="4146">
                  <c:v>93.46</c:v>
                </c:pt>
                <c:pt idx="4147">
                  <c:v>871.66</c:v>
                </c:pt>
                <c:pt idx="4148">
                  <c:v>0</c:v>
                </c:pt>
                <c:pt idx="4149">
                  <c:v>0</c:v>
                </c:pt>
                <c:pt idx="4150">
                  <c:v>70.23</c:v>
                </c:pt>
                <c:pt idx="4151">
                  <c:v>72.55</c:v>
                </c:pt>
                <c:pt idx="4152">
                  <c:v>44.79</c:v>
                </c:pt>
                <c:pt idx="4153">
                  <c:v>568.94000000000005</c:v>
                </c:pt>
                <c:pt idx="4154">
                  <c:v>0</c:v>
                </c:pt>
                <c:pt idx="4155">
                  <c:v>71.540000000000006</c:v>
                </c:pt>
                <c:pt idx="4156">
                  <c:v>129.94999999999999</c:v>
                </c:pt>
                <c:pt idx="4157">
                  <c:v>23.98</c:v>
                </c:pt>
                <c:pt idx="4158">
                  <c:v>80.98</c:v>
                </c:pt>
                <c:pt idx="4159">
                  <c:v>446.72</c:v>
                </c:pt>
                <c:pt idx="4160">
                  <c:v>110.14</c:v>
                </c:pt>
                <c:pt idx="4161">
                  <c:v>84.4</c:v>
                </c:pt>
                <c:pt idx="4162">
                  <c:v>131.22</c:v>
                </c:pt>
                <c:pt idx="4163">
                  <c:v>42.31</c:v>
                </c:pt>
                <c:pt idx="4164">
                  <c:v>753.25</c:v>
                </c:pt>
                <c:pt idx="4165">
                  <c:v>321.82</c:v>
                </c:pt>
                <c:pt idx="4166">
                  <c:v>213.6</c:v>
                </c:pt>
                <c:pt idx="4167">
                  <c:v>361.51</c:v>
                </c:pt>
                <c:pt idx="4168">
                  <c:v>98.6</c:v>
                </c:pt>
                <c:pt idx="4169">
                  <c:v>532.26</c:v>
                </c:pt>
                <c:pt idx="4170">
                  <c:v>400.61</c:v>
                </c:pt>
                <c:pt idx="4171">
                  <c:v>171.45</c:v>
                </c:pt>
                <c:pt idx="4172">
                  <c:v>0</c:v>
                </c:pt>
                <c:pt idx="4173">
                  <c:v>19.600000000000001</c:v>
                </c:pt>
                <c:pt idx="4174">
                  <c:v>0</c:v>
                </c:pt>
                <c:pt idx="4175">
                  <c:v>9.76</c:v>
                </c:pt>
                <c:pt idx="4176">
                  <c:v>164.8</c:v>
                </c:pt>
                <c:pt idx="4177">
                  <c:v>63.94</c:v>
                </c:pt>
                <c:pt idx="4178">
                  <c:v>292.3</c:v>
                </c:pt>
                <c:pt idx="4179">
                  <c:v>163.79</c:v>
                </c:pt>
                <c:pt idx="4180">
                  <c:v>152.12</c:v>
                </c:pt>
                <c:pt idx="4181">
                  <c:v>161.91999999999999</c:v>
                </c:pt>
                <c:pt idx="4182">
                  <c:v>129.46</c:v>
                </c:pt>
                <c:pt idx="4183">
                  <c:v>37.97</c:v>
                </c:pt>
                <c:pt idx="4184">
                  <c:v>129.13</c:v>
                </c:pt>
                <c:pt idx="4185">
                  <c:v>49.18</c:v>
                </c:pt>
                <c:pt idx="4186">
                  <c:v>17.989999999999998</c:v>
                </c:pt>
                <c:pt idx="4187">
                  <c:v>16.77</c:v>
                </c:pt>
                <c:pt idx="4188">
                  <c:v>440.47</c:v>
                </c:pt>
                <c:pt idx="4189">
                  <c:v>82.58</c:v>
                </c:pt>
                <c:pt idx="4190">
                  <c:v>0</c:v>
                </c:pt>
                <c:pt idx="4191">
                  <c:v>59.99</c:v>
                </c:pt>
                <c:pt idx="4192">
                  <c:v>77.88</c:v>
                </c:pt>
                <c:pt idx="4193">
                  <c:v>20.87</c:v>
                </c:pt>
                <c:pt idx="4194">
                  <c:v>25.98</c:v>
                </c:pt>
                <c:pt idx="4195">
                  <c:v>329.92</c:v>
                </c:pt>
                <c:pt idx="4196">
                  <c:v>402.7</c:v>
                </c:pt>
                <c:pt idx="4197">
                  <c:v>79.25</c:v>
                </c:pt>
                <c:pt idx="4198">
                  <c:v>59.99</c:v>
                </c:pt>
                <c:pt idx="4199">
                  <c:v>21.57</c:v>
                </c:pt>
                <c:pt idx="4200">
                  <c:v>143.41</c:v>
                </c:pt>
                <c:pt idx="4201">
                  <c:v>14.91</c:v>
                </c:pt>
                <c:pt idx="4202">
                  <c:v>0</c:v>
                </c:pt>
                <c:pt idx="4203">
                  <c:v>314.35000000000002</c:v>
                </c:pt>
                <c:pt idx="4204">
                  <c:v>0</c:v>
                </c:pt>
                <c:pt idx="4205">
                  <c:v>39.99</c:v>
                </c:pt>
                <c:pt idx="4206">
                  <c:v>5.39</c:v>
                </c:pt>
                <c:pt idx="4207">
                  <c:v>4.9800000000000004</c:v>
                </c:pt>
                <c:pt idx="4208">
                  <c:v>2038.72</c:v>
                </c:pt>
                <c:pt idx="4209">
                  <c:v>7.5</c:v>
                </c:pt>
                <c:pt idx="4210">
                  <c:v>0</c:v>
                </c:pt>
                <c:pt idx="4211">
                  <c:v>1139.44</c:v>
                </c:pt>
                <c:pt idx="4212">
                  <c:v>33.770000000000003</c:v>
                </c:pt>
                <c:pt idx="4213">
                  <c:v>25.35</c:v>
                </c:pt>
                <c:pt idx="4214">
                  <c:v>14.77</c:v>
                </c:pt>
                <c:pt idx="4215">
                  <c:v>0</c:v>
                </c:pt>
                <c:pt idx="4216">
                  <c:v>17.989999999999998</c:v>
                </c:pt>
                <c:pt idx="4217">
                  <c:v>7</c:v>
                </c:pt>
                <c:pt idx="4218">
                  <c:v>101.31</c:v>
                </c:pt>
                <c:pt idx="4219">
                  <c:v>99.06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255.62</c:v>
                </c:pt>
                <c:pt idx="4224">
                  <c:v>0</c:v>
                </c:pt>
                <c:pt idx="4225">
                  <c:v>29.97</c:v>
                </c:pt>
                <c:pt idx="4226">
                  <c:v>191.53</c:v>
                </c:pt>
                <c:pt idx="4227">
                  <c:v>281.87</c:v>
                </c:pt>
                <c:pt idx="4228">
                  <c:v>878.14</c:v>
                </c:pt>
                <c:pt idx="4229">
                  <c:v>85.19</c:v>
                </c:pt>
                <c:pt idx="4230">
                  <c:v>124.01</c:v>
                </c:pt>
                <c:pt idx="4231">
                  <c:v>1362.82</c:v>
                </c:pt>
                <c:pt idx="4232">
                  <c:v>22.11</c:v>
                </c:pt>
                <c:pt idx="4233">
                  <c:v>0</c:v>
                </c:pt>
                <c:pt idx="4234">
                  <c:v>25.34</c:v>
                </c:pt>
                <c:pt idx="4235">
                  <c:v>0</c:v>
                </c:pt>
                <c:pt idx="4236">
                  <c:v>0</c:v>
                </c:pt>
                <c:pt idx="4237">
                  <c:v>40.75</c:v>
                </c:pt>
                <c:pt idx="4238">
                  <c:v>41.81</c:v>
                </c:pt>
                <c:pt idx="4239">
                  <c:v>48.71</c:v>
                </c:pt>
                <c:pt idx="4240">
                  <c:v>71.02</c:v>
                </c:pt>
                <c:pt idx="4241">
                  <c:v>0</c:v>
                </c:pt>
                <c:pt idx="4242">
                  <c:v>0</c:v>
                </c:pt>
                <c:pt idx="4243">
                  <c:v>0</c:v>
                </c:pt>
                <c:pt idx="4244">
                  <c:v>0</c:v>
                </c:pt>
                <c:pt idx="4245">
                  <c:v>215.13</c:v>
                </c:pt>
                <c:pt idx="4246">
                  <c:v>0</c:v>
                </c:pt>
                <c:pt idx="4247">
                  <c:v>0</c:v>
                </c:pt>
                <c:pt idx="4248">
                  <c:v>15.19</c:v>
                </c:pt>
                <c:pt idx="4249">
                  <c:v>0</c:v>
                </c:pt>
                <c:pt idx="4250">
                  <c:v>0</c:v>
                </c:pt>
                <c:pt idx="4251">
                  <c:v>92.76</c:v>
                </c:pt>
                <c:pt idx="4252">
                  <c:v>0</c:v>
                </c:pt>
                <c:pt idx="4253">
                  <c:v>416.36</c:v>
                </c:pt>
                <c:pt idx="4254">
                  <c:v>0</c:v>
                </c:pt>
                <c:pt idx="4255">
                  <c:v>29.93</c:v>
                </c:pt>
                <c:pt idx="4256">
                  <c:v>30.57</c:v>
                </c:pt>
                <c:pt idx="4257">
                  <c:v>198.75</c:v>
                </c:pt>
                <c:pt idx="4258">
                  <c:v>47.97</c:v>
                </c:pt>
                <c:pt idx="4259">
                  <c:v>6.29</c:v>
                </c:pt>
                <c:pt idx="4260">
                  <c:v>0</c:v>
                </c:pt>
                <c:pt idx="4261">
                  <c:v>116.99</c:v>
                </c:pt>
                <c:pt idx="4262">
                  <c:v>24.97</c:v>
                </c:pt>
                <c:pt idx="4263">
                  <c:v>32.96</c:v>
                </c:pt>
                <c:pt idx="4264">
                  <c:v>19.989999999999998</c:v>
                </c:pt>
                <c:pt idx="4265">
                  <c:v>57.02</c:v>
                </c:pt>
                <c:pt idx="4266">
                  <c:v>0</c:v>
                </c:pt>
                <c:pt idx="4267">
                  <c:v>107.37</c:v>
                </c:pt>
                <c:pt idx="4268">
                  <c:v>0</c:v>
                </c:pt>
                <c:pt idx="4269">
                  <c:v>10.28</c:v>
                </c:pt>
                <c:pt idx="4270">
                  <c:v>52.8</c:v>
                </c:pt>
                <c:pt idx="4271">
                  <c:v>87.06</c:v>
                </c:pt>
                <c:pt idx="4272">
                  <c:v>0</c:v>
                </c:pt>
                <c:pt idx="4273">
                  <c:v>10.83</c:v>
                </c:pt>
                <c:pt idx="4274">
                  <c:v>46.52</c:v>
                </c:pt>
                <c:pt idx="4275">
                  <c:v>0</c:v>
                </c:pt>
                <c:pt idx="4276">
                  <c:v>0</c:v>
                </c:pt>
                <c:pt idx="4277">
                  <c:v>45.08</c:v>
                </c:pt>
                <c:pt idx="4278">
                  <c:v>0</c:v>
                </c:pt>
                <c:pt idx="4279">
                  <c:v>205.38</c:v>
                </c:pt>
                <c:pt idx="4280">
                  <c:v>62.97</c:v>
                </c:pt>
                <c:pt idx="4281">
                  <c:v>3.82</c:v>
                </c:pt>
                <c:pt idx="4282">
                  <c:v>0</c:v>
                </c:pt>
                <c:pt idx="4283">
                  <c:v>38.950000000000003</c:v>
                </c:pt>
                <c:pt idx="4284">
                  <c:v>0</c:v>
                </c:pt>
                <c:pt idx="4285">
                  <c:v>0</c:v>
                </c:pt>
                <c:pt idx="4286">
                  <c:v>493.65</c:v>
                </c:pt>
                <c:pt idx="4287">
                  <c:v>0</c:v>
                </c:pt>
                <c:pt idx="4288">
                  <c:v>25.93</c:v>
                </c:pt>
                <c:pt idx="4289">
                  <c:v>65.739999999999995</c:v>
                </c:pt>
                <c:pt idx="4290">
                  <c:v>25.76</c:v>
                </c:pt>
                <c:pt idx="4291">
                  <c:v>47.83</c:v>
                </c:pt>
                <c:pt idx="4292">
                  <c:v>0</c:v>
                </c:pt>
                <c:pt idx="4293">
                  <c:v>0</c:v>
                </c:pt>
                <c:pt idx="4294">
                  <c:v>0</c:v>
                </c:pt>
                <c:pt idx="4295">
                  <c:v>0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55.72</c:v>
                </c:pt>
                <c:pt idx="4300">
                  <c:v>0</c:v>
                </c:pt>
                <c:pt idx="4301">
                  <c:v>45.55</c:v>
                </c:pt>
                <c:pt idx="4302">
                  <c:v>12.62</c:v>
                </c:pt>
                <c:pt idx="4303">
                  <c:v>38.93</c:v>
                </c:pt>
                <c:pt idx="4304">
                  <c:v>25</c:v>
                </c:pt>
                <c:pt idx="4305">
                  <c:v>71.239999999999995</c:v>
                </c:pt>
                <c:pt idx="4306">
                  <c:v>23.07</c:v>
                </c:pt>
                <c:pt idx="4307">
                  <c:v>14.99</c:v>
                </c:pt>
                <c:pt idx="4308">
                  <c:v>85.41</c:v>
                </c:pt>
                <c:pt idx="4309">
                  <c:v>27.47</c:v>
                </c:pt>
                <c:pt idx="4310">
                  <c:v>45.92</c:v>
                </c:pt>
                <c:pt idx="4311">
                  <c:v>99.94</c:v>
                </c:pt>
                <c:pt idx="4312">
                  <c:v>80.48</c:v>
                </c:pt>
                <c:pt idx="4313">
                  <c:v>105.33</c:v>
                </c:pt>
                <c:pt idx="4314">
                  <c:v>65.89</c:v>
                </c:pt>
                <c:pt idx="4315">
                  <c:v>239.64</c:v>
                </c:pt>
                <c:pt idx="4316">
                  <c:v>89.93</c:v>
                </c:pt>
                <c:pt idx="4317">
                  <c:v>845.84</c:v>
                </c:pt>
                <c:pt idx="4318">
                  <c:v>112.72</c:v>
                </c:pt>
                <c:pt idx="4319">
                  <c:v>0</c:v>
                </c:pt>
                <c:pt idx="4320">
                  <c:v>33.520000000000003</c:v>
                </c:pt>
                <c:pt idx="4321">
                  <c:v>0</c:v>
                </c:pt>
                <c:pt idx="4322">
                  <c:v>28.96</c:v>
                </c:pt>
                <c:pt idx="4323">
                  <c:v>20.14</c:v>
                </c:pt>
                <c:pt idx="4324">
                  <c:v>0</c:v>
                </c:pt>
                <c:pt idx="4325">
                  <c:v>0</c:v>
                </c:pt>
                <c:pt idx="4326">
                  <c:v>0</c:v>
                </c:pt>
                <c:pt idx="4327">
                  <c:v>40.93</c:v>
                </c:pt>
                <c:pt idx="4328">
                  <c:v>74.989999999999995</c:v>
                </c:pt>
                <c:pt idx="4329">
                  <c:v>0</c:v>
                </c:pt>
                <c:pt idx="4330">
                  <c:v>163.32</c:v>
                </c:pt>
                <c:pt idx="4331">
                  <c:v>377.65</c:v>
                </c:pt>
                <c:pt idx="4332">
                  <c:v>165.41</c:v>
                </c:pt>
                <c:pt idx="4333">
                  <c:v>148.08000000000001</c:v>
                </c:pt>
                <c:pt idx="4334">
                  <c:v>104.02</c:v>
                </c:pt>
                <c:pt idx="4335">
                  <c:v>0</c:v>
                </c:pt>
                <c:pt idx="4336">
                  <c:v>115.28</c:v>
                </c:pt>
                <c:pt idx="4337">
                  <c:v>166.03</c:v>
                </c:pt>
                <c:pt idx="4338">
                  <c:v>0</c:v>
                </c:pt>
                <c:pt idx="4339">
                  <c:v>585.45000000000005</c:v>
                </c:pt>
                <c:pt idx="4340">
                  <c:v>366.88</c:v>
                </c:pt>
                <c:pt idx="4341">
                  <c:v>559.26</c:v>
                </c:pt>
                <c:pt idx="4342">
                  <c:v>61.71</c:v>
                </c:pt>
                <c:pt idx="4343">
                  <c:v>15.63</c:v>
                </c:pt>
                <c:pt idx="4344">
                  <c:v>47.18</c:v>
                </c:pt>
                <c:pt idx="4345">
                  <c:v>552.51</c:v>
                </c:pt>
                <c:pt idx="4346">
                  <c:v>465.27</c:v>
                </c:pt>
                <c:pt idx="4347">
                  <c:v>224.33</c:v>
                </c:pt>
                <c:pt idx="4348">
                  <c:v>236.58</c:v>
                </c:pt>
                <c:pt idx="4349">
                  <c:v>316.89</c:v>
                </c:pt>
                <c:pt idx="4350">
                  <c:v>195.42</c:v>
                </c:pt>
                <c:pt idx="4351">
                  <c:v>156.61000000000001</c:v>
                </c:pt>
                <c:pt idx="4352">
                  <c:v>638.85</c:v>
                </c:pt>
                <c:pt idx="4353">
                  <c:v>116.07</c:v>
                </c:pt>
                <c:pt idx="4354">
                  <c:v>72.180000000000007</c:v>
                </c:pt>
                <c:pt idx="4355">
                  <c:v>214.74</c:v>
                </c:pt>
                <c:pt idx="4356">
                  <c:v>1026.44</c:v>
                </c:pt>
                <c:pt idx="4357">
                  <c:v>75.099999999999994</c:v>
                </c:pt>
                <c:pt idx="4358">
                  <c:v>71.89</c:v>
                </c:pt>
                <c:pt idx="4359">
                  <c:v>130.15</c:v>
                </c:pt>
                <c:pt idx="4360">
                  <c:v>465.16</c:v>
                </c:pt>
                <c:pt idx="4361">
                  <c:v>42.77</c:v>
                </c:pt>
                <c:pt idx="4362">
                  <c:v>243.83</c:v>
                </c:pt>
                <c:pt idx="4363">
                  <c:v>21.76</c:v>
                </c:pt>
                <c:pt idx="4364">
                  <c:v>91.43</c:v>
                </c:pt>
                <c:pt idx="4365">
                  <c:v>86.35</c:v>
                </c:pt>
                <c:pt idx="4366">
                  <c:v>29.47</c:v>
                </c:pt>
                <c:pt idx="4367">
                  <c:v>0</c:v>
                </c:pt>
                <c:pt idx="4368">
                  <c:v>328.55</c:v>
                </c:pt>
                <c:pt idx="4369">
                  <c:v>0</c:v>
                </c:pt>
                <c:pt idx="4370">
                  <c:v>0</c:v>
                </c:pt>
                <c:pt idx="4371">
                  <c:v>296.26</c:v>
                </c:pt>
                <c:pt idx="4372">
                  <c:v>38.880000000000003</c:v>
                </c:pt>
                <c:pt idx="4373">
                  <c:v>0</c:v>
                </c:pt>
                <c:pt idx="4374">
                  <c:v>9.6</c:v>
                </c:pt>
                <c:pt idx="4375">
                  <c:v>383.73</c:v>
                </c:pt>
                <c:pt idx="4376">
                  <c:v>683.19</c:v>
                </c:pt>
                <c:pt idx="4377">
                  <c:v>425.19</c:v>
                </c:pt>
                <c:pt idx="4378">
                  <c:v>138.77000000000001</c:v>
                </c:pt>
                <c:pt idx="4379">
                  <c:v>120.18</c:v>
                </c:pt>
                <c:pt idx="4380">
                  <c:v>517.54</c:v>
                </c:pt>
                <c:pt idx="4381">
                  <c:v>8.3699999999999992</c:v>
                </c:pt>
                <c:pt idx="4382">
                  <c:v>0</c:v>
                </c:pt>
                <c:pt idx="4383">
                  <c:v>96.82</c:v>
                </c:pt>
                <c:pt idx="4384">
                  <c:v>192.75</c:v>
                </c:pt>
                <c:pt idx="4385">
                  <c:v>69.930000000000007</c:v>
                </c:pt>
                <c:pt idx="4386">
                  <c:v>199.99</c:v>
                </c:pt>
                <c:pt idx="4387">
                  <c:v>28.69</c:v>
                </c:pt>
                <c:pt idx="4388">
                  <c:v>314.95999999999998</c:v>
                </c:pt>
                <c:pt idx="4389">
                  <c:v>27.83</c:v>
                </c:pt>
                <c:pt idx="4390">
                  <c:v>82.76</c:v>
                </c:pt>
                <c:pt idx="4391">
                  <c:v>230.06</c:v>
                </c:pt>
                <c:pt idx="4392">
                  <c:v>89.99</c:v>
                </c:pt>
                <c:pt idx="4393">
                  <c:v>0</c:v>
                </c:pt>
                <c:pt idx="4394">
                  <c:v>46.98</c:v>
                </c:pt>
                <c:pt idx="4395">
                  <c:v>78.06</c:v>
                </c:pt>
                <c:pt idx="4396">
                  <c:v>82.85</c:v>
                </c:pt>
                <c:pt idx="4397">
                  <c:v>696.66</c:v>
                </c:pt>
                <c:pt idx="4398">
                  <c:v>14.66</c:v>
                </c:pt>
                <c:pt idx="4399">
                  <c:v>67.42</c:v>
                </c:pt>
                <c:pt idx="4400">
                  <c:v>418.35</c:v>
                </c:pt>
                <c:pt idx="4401">
                  <c:v>168.62</c:v>
                </c:pt>
                <c:pt idx="4402">
                  <c:v>38.159999999999997</c:v>
                </c:pt>
                <c:pt idx="4403">
                  <c:v>66.55</c:v>
                </c:pt>
                <c:pt idx="4404">
                  <c:v>-27.99</c:v>
                </c:pt>
                <c:pt idx="4405">
                  <c:v>0</c:v>
                </c:pt>
                <c:pt idx="4406">
                  <c:v>92.64</c:v>
                </c:pt>
                <c:pt idx="4407">
                  <c:v>134.11000000000001</c:v>
                </c:pt>
                <c:pt idx="4408">
                  <c:v>82.9</c:v>
                </c:pt>
                <c:pt idx="4409">
                  <c:v>0</c:v>
                </c:pt>
                <c:pt idx="4410">
                  <c:v>41.97</c:v>
                </c:pt>
                <c:pt idx="4411">
                  <c:v>0</c:v>
                </c:pt>
                <c:pt idx="4412">
                  <c:v>68.92</c:v>
                </c:pt>
                <c:pt idx="4413">
                  <c:v>0</c:v>
                </c:pt>
                <c:pt idx="4414">
                  <c:v>62.99</c:v>
                </c:pt>
                <c:pt idx="4415">
                  <c:v>0</c:v>
                </c:pt>
                <c:pt idx="4416">
                  <c:v>31.07</c:v>
                </c:pt>
                <c:pt idx="4417">
                  <c:v>0</c:v>
                </c:pt>
                <c:pt idx="4418">
                  <c:v>277.47000000000003</c:v>
                </c:pt>
                <c:pt idx="4419">
                  <c:v>0</c:v>
                </c:pt>
                <c:pt idx="4420">
                  <c:v>96.32</c:v>
                </c:pt>
                <c:pt idx="4421">
                  <c:v>0</c:v>
                </c:pt>
                <c:pt idx="4422">
                  <c:v>871.64</c:v>
                </c:pt>
                <c:pt idx="4423">
                  <c:v>0</c:v>
                </c:pt>
                <c:pt idx="4424">
                  <c:v>41.98</c:v>
                </c:pt>
                <c:pt idx="4425">
                  <c:v>0</c:v>
                </c:pt>
                <c:pt idx="4426">
                  <c:v>74.010000000000005</c:v>
                </c:pt>
                <c:pt idx="4427">
                  <c:v>35.65</c:v>
                </c:pt>
                <c:pt idx="4428">
                  <c:v>54.82</c:v>
                </c:pt>
                <c:pt idx="4429">
                  <c:v>0</c:v>
                </c:pt>
                <c:pt idx="4430">
                  <c:v>160.30000000000001</c:v>
                </c:pt>
                <c:pt idx="4431">
                  <c:v>63.4</c:v>
                </c:pt>
                <c:pt idx="4432">
                  <c:v>18.649999999999999</c:v>
                </c:pt>
                <c:pt idx="4433">
                  <c:v>0</c:v>
                </c:pt>
                <c:pt idx="4434">
                  <c:v>0</c:v>
                </c:pt>
                <c:pt idx="4435">
                  <c:v>44.99</c:v>
                </c:pt>
                <c:pt idx="4436">
                  <c:v>230.27</c:v>
                </c:pt>
                <c:pt idx="4437">
                  <c:v>0</c:v>
                </c:pt>
                <c:pt idx="4438">
                  <c:v>50.91</c:v>
                </c:pt>
                <c:pt idx="4439">
                  <c:v>28.49</c:v>
                </c:pt>
                <c:pt idx="4440">
                  <c:v>290.94</c:v>
                </c:pt>
                <c:pt idx="4441">
                  <c:v>275.83999999999997</c:v>
                </c:pt>
                <c:pt idx="4442">
                  <c:v>238.8</c:v>
                </c:pt>
                <c:pt idx="4443">
                  <c:v>0</c:v>
                </c:pt>
                <c:pt idx="4444">
                  <c:v>0</c:v>
                </c:pt>
                <c:pt idx="4445">
                  <c:v>220.36</c:v>
                </c:pt>
                <c:pt idx="4446">
                  <c:v>92.27</c:v>
                </c:pt>
                <c:pt idx="4447">
                  <c:v>93.64</c:v>
                </c:pt>
                <c:pt idx="4448">
                  <c:v>683.83</c:v>
                </c:pt>
                <c:pt idx="4449">
                  <c:v>44.49</c:v>
                </c:pt>
                <c:pt idx="4450">
                  <c:v>0</c:v>
                </c:pt>
                <c:pt idx="4451">
                  <c:v>9.48</c:v>
                </c:pt>
                <c:pt idx="4452">
                  <c:v>1.99</c:v>
                </c:pt>
                <c:pt idx="4453">
                  <c:v>0</c:v>
                </c:pt>
                <c:pt idx="4454">
                  <c:v>108.38</c:v>
                </c:pt>
                <c:pt idx="4455">
                  <c:v>0</c:v>
                </c:pt>
                <c:pt idx="4456">
                  <c:v>0</c:v>
                </c:pt>
                <c:pt idx="4457">
                  <c:v>0</c:v>
                </c:pt>
                <c:pt idx="4458">
                  <c:v>0</c:v>
                </c:pt>
                <c:pt idx="4459">
                  <c:v>60.03</c:v>
                </c:pt>
                <c:pt idx="4460">
                  <c:v>55.81</c:v>
                </c:pt>
                <c:pt idx="4461">
                  <c:v>0</c:v>
                </c:pt>
                <c:pt idx="4462">
                  <c:v>64.239999999999995</c:v>
                </c:pt>
                <c:pt idx="4463">
                  <c:v>0</c:v>
                </c:pt>
                <c:pt idx="4464">
                  <c:v>5.49</c:v>
                </c:pt>
                <c:pt idx="4465">
                  <c:v>0</c:v>
                </c:pt>
                <c:pt idx="4466">
                  <c:v>102.69</c:v>
                </c:pt>
                <c:pt idx="4467">
                  <c:v>0</c:v>
                </c:pt>
                <c:pt idx="4468">
                  <c:v>0</c:v>
                </c:pt>
                <c:pt idx="4469">
                  <c:v>0</c:v>
                </c:pt>
                <c:pt idx="4470">
                  <c:v>280.57</c:v>
                </c:pt>
                <c:pt idx="4471">
                  <c:v>0</c:v>
                </c:pt>
                <c:pt idx="4472">
                  <c:v>0</c:v>
                </c:pt>
                <c:pt idx="4473">
                  <c:v>534.05999999999995</c:v>
                </c:pt>
                <c:pt idx="4474">
                  <c:v>31.75</c:v>
                </c:pt>
                <c:pt idx="4475">
                  <c:v>801.82</c:v>
                </c:pt>
                <c:pt idx="4476">
                  <c:v>248.36</c:v>
                </c:pt>
                <c:pt idx="4477">
                  <c:v>47.51</c:v>
                </c:pt>
                <c:pt idx="4478">
                  <c:v>61.98</c:v>
                </c:pt>
                <c:pt idx="4479">
                  <c:v>75.180000000000007</c:v>
                </c:pt>
                <c:pt idx="4480">
                  <c:v>143.97999999999999</c:v>
                </c:pt>
                <c:pt idx="4481">
                  <c:v>89.06</c:v>
                </c:pt>
                <c:pt idx="4482">
                  <c:v>83.11</c:v>
                </c:pt>
                <c:pt idx="4483">
                  <c:v>68.23</c:v>
                </c:pt>
                <c:pt idx="4484">
                  <c:v>11.48</c:v>
                </c:pt>
                <c:pt idx="4485">
                  <c:v>27.98</c:v>
                </c:pt>
                <c:pt idx="4486">
                  <c:v>16.899999999999999</c:v>
                </c:pt>
                <c:pt idx="4487">
                  <c:v>89.93</c:v>
                </c:pt>
                <c:pt idx="4488">
                  <c:v>562.25</c:v>
                </c:pt>
                <c:pt idx="4489">
                  <c:v>119.9</c:v>
                </c:pt>
                <c:pt idx="4490">
                  <c:v>107.27</c:v>
                </c:pt>
                <c:pt idx="4491">
                  <c:v>25.45</c:v>
                </c:pt>
                <c:pt idx="4492">
                  <c:v>88.6</c:v>
                </c:pt>
                <c:pt idx="4493">
                  <c:v>60.31</c:v>
                </c:pt>
                <c:pt idx="4494">
                  <c:v>910.32</c:v>
                </c:pt>
                <c:pt idx="4495">
                  <c:v>162.57</c:v>
                </c:pt>
                <c:pt idx="4496">
                  <c:v>556.77</c:v>
                </c:pt>
                <c:pt idx="4497">
                  <c:v>48.28</c:v>
                </c:pt>
                <c:pt idx="4498">
                  <c:v>181.55</c:v>
                </c:pt>
                <c:pt idx="4499">
                  <c:v>0</c:v>
                </c:pt>
                <c:pt idx="4500">
                  <c:v>67.569999999999993</c:v>
                </c:pt>
                <c:pt idx="4501">
                  <c:v>569.79</c:v>
                </c:pt>
                <c:pt idx="4502">
                  <c:v>135.13</c:v>
                </c:pt>
                <c:pt idx="4503">
                  <c:v>269.99</c:v>
                </c:pt>
                <c:pt idx="4504">
                  <c:v>715.99</c:v>
                </c:pt>
                <c:pt idx="4505">
                  <c:v>134.96</c:v>
                </c:pt>
                <c:pt idx="4506">
                  <c:v>6.99</c:v>
                </c:pt>
                <c:pt idx="4507">
                  <c:v>344.43</c:v>
                </c:pt>
                <c:pt idx="4508">
                  <c:v>185.69</c:v>
                </c:pt>
                <c:pt idx="4509">
                  <c:v>267.74</c:v>
                </c:pt>
                <c:pt idx="4510">
                  <c:v>118.56</c:v>
                </c:pt>
                <c:pt idx="4511">
                  <c:v>194.44</c:v>
                </c:pt>
                <c:pt idx="4512">
                  <c:v>184.38</c:v>
                </c:pt>
                <c:pt idx="4513">
                  <c:v>3116.73</c:v>
                </c:pt>
                <c:pt idx="4514">
                  <c:v>67.540000000000006</c:v>
                </c:pt>
                <c:pt idx="4515">
                  <c:v>201.81</c:v>
                </c:pt>
                <c:pt idx="4516">
                  <c:v>188.38</c:v>
                </c:pt>
                <c:pt idx="4517">
                  <c:v>503.73</c:v>
                </c:pt>
                <c:pt idx="4518">
                  <c:v>89.43</c:v>
                </c:pt>
                <c:pt idx="4519">
                  <c:v>1071.2</c:v>
                </c:pt>
                <c:pt idx="4520">
                  <c:v>1172.4100000000001</c:v>
                </c:pt>
                <c:pt idx="4521">
                  <c:v>540.79999999999995</c:v>
                </c:pt>
                <c:pt idx="4522">
                  <c:v>173.97</c:v>
                </c:pt>
                <c:pt idx="4523">
                  <c:v>394.63</c:v>
                </c:pt>
                <c:pt idx="4524">
                  <c:v>423.72</c:v>
                </c:pt>
                <c:pt idx="4525">
                  <c:v>26.28</c:v>
                </c:pt>
                <c:pt idx="4526">
                  <c:v>671.75</c:v>
                </c:pt>
                <c:pt idx="4527">
                  <c:v>169.1</c:v>
                </c:pt>
                <c:pt idx="4528">
                  <c:v>33.97</c:v>
                </c:pt>
                <c:pt idx="4529">
                  <c:v>4.38</c:v>
                </c:pt>
                <c:pt idx="4530">
                  <c:v>955.61</c:v>
                </c:pt>
                <c:pt idx="4531">
                  <c:v>314.24</c:v>
                </c:pt>
                <c:pt idx="4532">
                  <c:v>558.92999999999995</c:v>
                </c:pt>
                <c:pt idx="4533">
                  <c:v>30.97</c:v>
                </c:pt>
                <c:pt idx="4534">
                  <c:v>1121.3699999999999</c:v>
                </c:pt>
                <c:pt idx="4535">
                  <c:v>343.21</c:v>
                </c:pt>
                <c:pt idx="4536">
                  <c:v>601.37</c:v>
                </c:pt>
                <c:pt idx="4537">
                  <c:v>229.16</c:v>
                </c:pt>
                <c:pt idx="4538">
                  <c:v>124.42</c:v>
                </c:pt>
                <c:pt idx="4539">
                  <c:v>1240.1400000000001</c:v>
                </c:pt>
                <c:pt idx="4540">
                  <c:v>35.979999999999997</c:v>
                </c:pt>
                <c:pt idx="4541">
                  <c:v>37.1</c:v>
                </c:pt>
                <c:pt idx="4542">
                  <c:v>307.89999999999998</c:v>
                </c:pt>
                <c:pt idx="4543">
                  <c:v>106.97</c:v>
                </c:pt>
                <c:pt idx="4544">
                  <c:v>0</c:v>
                </c:pt>
                <c:pt idx="4545">
                  <c:v>22.69</c:v>
                </c:pt>
                <c:pt idx="4546">
                  <c:v>330.74</c:v>
                </c:pt>
                <c:pt idx="4547">
                  <c:v>66.25</c:v>
                </c:pt>
                <c:pt idx="4548">
                  <c:v>0</c:v>
                </c:pt>
                <c:pt idx="4549">
                  <c:v>83.29</c:v>
                </c:pt>
                <c:pt idx="4550">
                  <c:v>260.42</c:v>
                </c:pt>
                <c:pt idx="4551">
                  <c:v>216.54</c:v>
                </c:pt>
                <c:pt idx="4552">
                  <c:v>55.65</c:v>
                </c:pt>
                <c:pt idx="4553">
                  <c:v>23.77</c:v>
                </c:pt>
                <c:pt idx="4554">
                  <c:v>128.04</c:v>
                </c:pt>
                <c:pt idx="4555">
                  <c:v>111.49</c:v>
                </c:pt>
                <c:pt idx="4556">
                  <c:v>257.22000000000003</c:v>
                </c:pt>
                <c:pt idx="4557">
                  <c:v>12.67</c:v>
                </c:pt>
                <c:pt idx="4558">
                  <c:v>83.49</c:v>
                </c:pt>
                <c:pt idx="4559">
                  <c:v>0</c:v>
                </c:pt>
                <c:pt idx="4560">
                  <c:v>95.48</c:v>
                </c:pt>
                <c:pt idx="4561">
                  <c:v>1000.52</c:v>
                </c:pt>
                <c:pt idx="4562">
                  <c:v>156.54</c:v>
                </c:pt>
                <c:pt idx="4563">
                  <c:v>47.76</c:v>
                </c:pt>
                <c:pt idx="4564">
                  <c:v>836.69</c:v>
                </c:pt>
                <c:pt idx="4565">
                  <c:v>0</c:v>
                </c:pt>
                <c:pt idx="4566">
                  <c:v>141.91999999999999</c:v>
                </c:pt>
                <c:pt idx="4567">
                  <c:v>86.22</c:v>
                </c:pt>
                <c:pt idx="4568">
                  <c:v>150.66</c:v>
                </c:pt>
                <c:pt idx="4569">
                  <c:v>15.91</c:v>
                </c:pt>
                <c:pt idx="4570">
                  <c:v>68.62</c:v>
                </c:pt>
                <c:pt idx="4571">
                  <c:v>31.91</c:v>
                </c:pt>
                <c:pt idx="4572">
                  <c:v>73.430000000000007</c:v>
                </c:pt>
                <c:pt idx="4573">
                  <c:v>12.73</c:v>
                </c:pt>
                <c:pt idx="4574">
                  <c:v>1015.62</c:v>
                </c:pt>
                <c:pt idx="4575">
                  <c:v>0</c:v>
                </c:pt>
                <c:pt idx="4576">
                  <c:v>77.58</c:v>
                </c:pt>
                <c:pt idx="4577">
                  <c:v>270.02999999999997</c:v>
                </c:pt>
                <c:pt idx="4578">
                  <c:v>90.42</c:v>
                </c:pt>
                <c:pt idx="4579">
                  <c:v>0</c:v>
                </c:pt>
                <c:pt idx="4580">
                  <c:v>149.47999999999999</c:v>
                </c:pt>
                <c:pt idx="4581">
                  <c:v>14.68</c:v>
                </c:pt>
                <c:pt idx="4582">
                  <c:v>92.19</c:v>
                </c:pt>
                <c:pt idx="4583">
                  <c:v>43.98</c:v>
                </c:pt>
                <c:pt idx="4584">
                  <c:v>232.87</c:v>
                </c:pt>
                <c:pt idx="4585">
                  <c:v>72.48</c:v>
                </c:pt>
                <c:pt idx="4586">
                  <c:v>205.61</c:v>
                </c:pt>
                <c:pt idx="4587">
                  <c:v>50.96</c:v>
                </c:pt>
                <c:pt idx="4588">
                  <c:v>305.39999999999998</c:v>
                </c:pt>
                <c:pt idx="4589">
                  <c:v>0</c:v>
                </c:pt>
                <c:pt idx="4590">
                  <c:v>0</c:v>
                </c:pt>
                <c:pt idx="4591">
                  <c:v>21.23</c:v>
                </c:pt>
                <c:pt idx="4592">
                  <c:v>144.47</c:v>
                </c:pt>
                <c:pt idx="4593">
                  <c:v>64.91</c:v>
                </c:pt>
                <c:pt idx="4594">
                  <c:v>70.8</c:v>
                </c:pt>
                <c:pt idx="4595">
                  <c:v>0</c:v>
                </c:pt>
                <c:pt idx="4596">
                  <c:v>62.91</c:v>
                </c:pt>
                <c:pt idx="4597">
                  <c:v>0</c:v>
                </c:pt>
                <c:pt idx="4598">
                  <c:v>0</c:v>
                </c:pt>
                <c:pt idx="4599">
                  <c:v>38.76</c:v>
                </c:pt>
                <c:pt idx="4600">
                  <c:v>371.75</c:v>
                </c:pt>
                <c:pt idx="4601">
                  <c:v>71.540000000000006</c:v>
                </c:pt>
                <c:pt idx="4602">
                  <c:v>0</c:v>
                </c:pt>
                <c:pt idx="4603">
                  <c:v>0</c:v>
                </c:pt>
                <c:pt idx="4604">
                  <c:v>16.28</c:v>
                </c:pt>
                <c:pt idx="4605">
                  <c:v>0</c:v>
                </c:pt>
                <c:pt idx="4606">
                  <c:v>146.12</c:v>
                </c:pt>
                <c:pt idx="4607">
                  <c:v>0</c:v>
                </c:pt>
                <c:pt idx="4608">
                  <c:v>1016.62</c:v>
                </c:pt>
                <c:pt idx="4609">
                  <c:v>57.43</c:v>
                </c:pt>
                <c:pt idx="4610">
                  <c:v>56.13</c:v>
                </c:pt>
                <c:pt idx="4611">
                  <c:v>312.13</c:v>
                </c:pt>
                <c:pt idx="4612">
                  <c:v>106.47</c:v>
                </c:pt>
                <c:pt idx="4613">
                  <c:v>19.98</c:v>
                </c:pt>
                <c:pt idx="4614">
                  <c:v>25.35</c:v>
                </c:pt>
                <c:pt idx="4615">
                  <c:v>115.64</c:v>
                </c:pt>
                <c:pt idx="4616">
                  <c:v>0</c:v>
                </c:pt>
                <c:pt idx="4617">
                  <c:v>37.340000000000003</c:v>
                </c:pt>
                <c:pt idx="4618">
                  <c:v>449.44</c:v>
                </c:pt>
                <c:pt idx="4619">
                  <c:v>234.16</c:v>
                </c:pt>
                <c:pt idx="4620">
                  <c:v>0</c:v>
                </c:pt>
                <c:pt idx="4621">
                  <c:v>130.1</c:v>
                </c:pt>
                <c:pt idx="4622">
                  <c:v>14.63</c:v>
                </c:pt>
                <c:pt idx="4623">
                  <c:v>0</c:v>
                </c:pt>
                <c:pt idx="4624">
                  <c:v>0</c:v>
                </c:pt>
                <c:pt idx="4625">
                  <c:v>58.37</c:v>
                </c:pt>
                <c:pt idx="4626">
                  <c:v>0</c:v>
                </c:pt>
                <c:pt idx="4627">
                  <c:v>99.5</c:v>
                </c:pt>
                <c:pt idx="4628">
                  <c:v>0</c:v>
                </c:pt>
                <c:pt idx="4629">
                  <c:v>0</c:v>
                </c:pt>
                <c:pt idx="4630">
                  <c:v>36.57</c:v>
                </c:pt>
                <c:pt idx="4631">
                  <c:v>60.81</c:v>
                </c:pt>
                <c:pt idx="4632">
                  <c:v>68.87</c:v>
                </c:pt>
                <c:pt idx="4633">
                  <c:v>-2.99</c:v>
                </c:pt>
                <c:pt idx="4634">
                  <c:v>0</c:v>
                </c:pt>
                <c:pt idx="4635">
                  <c:v>0</c:v>
                </c:pt>
                <c:pt idx="4636">
                  <c:v>79.19</c:v>
                </c:pt>
                <c:pt idx="4637">
                  <c:v>273.39</c:v>
                </c:pt>
                <c:pt idx="4638">
                  <c:v>0</c:v>
                </c:pt>
                <c:pt idx="4639">
                  <c:v>0</c:v>
                </c:pt>
                <c:pt idx="4640">
                  <c:v>0</c:v>
                </c:pt>
                <c:pt idx="4641">
                  <c:v>0</c:v>
                </c:pt>
                <c:pt idx="4642">
                  <c:v>0</c:v>
                </c:pt>
                <c:pt idx="4643">
                  <c:v>218.97</c:v>
                </c:pt>
                <c:pt idx="4644">
                  <c:v>45.91</c:v>
                </c:pt>
                <c:pt idx="4645">
                  <c:v>0</c:v>
                </c:pt>
                <c:pt idx="4646">
                  <c:v>20.16</c:v>
                </c:pt>
                <c:pt idx="4647">
                  <c:v>0</c:v>
                </c:pt>
                <c:pt idx="4648">
                  <c:v>0</c:v>
                </c:pt>
                <c:pt idx="4649">
                  <c:v>0</c:v>
                </c:pt>
                <c:pt idx="4650">
                  <c:v>19.079999999999998</c:v>
                </c:pt>
                <c:pt idx="4651">
                  <c:v>0</c:v>
                </c:pt>
                <c:pt idx="4652">
                  <c:v>0</c:v>
                </c:pt>
                <c:pt idx="4653">
                  <c:v>16.489999999999998</c:v>
                </c:pt>
                <c:pt idx="4654">
                  <c:v>70.41</c:v>
                </c:pt>
                <c:pt idx="4655">
                  <c:v>81.98</c:v>
                </c:pt>
                <c:pt idx="4656">
                  <c:v>127.43</c:v>
                </c:pt>
                <c:pt idx="4657">
                  <c:v>133.97</c:v>
                </c:pt>
                <c:pt idx="4658">
                  <c:v>150.97</c:v>
                </c:pt>
                <c:pt idx="4659">
                  <c:v>0</c:v>
                </c:pt>
                <c:pt idx="4660">
                  <c:v>0</c:v>
                </c:pt>
                <c:pt idx="4661">
                  <c:v>610.53</c:v>
                </c:pt>
                <c:pt idx="4662">
                  <c:v>124.97</c:v>
                </c:pt>
                <c:pt idx="4663">
                  <c:v>0</c:v>
                </c:pt>
                <c:pt idx="4664">
                  <c:v>0</c:v>
                </c:pt>
                <c:pt idx="4665">
                  <c:v>166.33</c:v>
                </c:pt>
                <c:pt idx="4666">
                  <c:v>76.959999999999994</c:v>
                </c:pt>
                <c:pt idx="4667">
                  <c:v>40.950000000000003</c:v>
                </c:pt>
                <c:pt idx="4668">
                  <c:v>0</c:v>
                </c:pt>
                <c:pt idx="4669">
                  <c:v>59.6</c:v>
                </c:pt>
                <c:pt idx="4670">
                  <c:v>0</c:v>
                </c:pt>
                <c:pt idx="4671">
                  <c:v>122.64</c:v>
                </c:pt>
                <c:pt idx="4672">
                  <c:v>220.21</c:v>
                </c:pt>
                <c:pt idx="4673">
                  <c:v>858.5</c:v>
                </c:pt>
                <c:pt idx="4674">
                  <c:v>72.900000000000006</c:v>
                </c:pt>
                <c:pt idx="4675">
                  <c:v>172.77</c:v>
                </c:pt>
                <c:pt idx="4676">
                  <c:v>19.5</c:v>
                </c:pt>
                <c:pt idx="4677">
                  <c:v>524.29</c:v>
                </c:pt>
                <c:pt idx="4678">
                  <c:v>1077.5899999999999</c:v>
                </c:pt>
                <c:pt idx="4679">
                  <c:v>581.97</c:v>
                </c:pt>
                <c:pt idx="4680">
                  <c:v>287.37</c:v>
                </c:pt>
                <c:pt idx="4681">
                  <c:v>0</c:v>
                </c:pt>
                <c:pt idx="4682">
                  <c:v>0</c:v>
                </c:pt>
                <c:pt idx="4683">
                  <c:v>0</c:v>
                </c:pt>
                <c:pt idx="4684">
                  <c:v>0</c:v>
                </c:pt>
                <c:pt idx="4685">
                  <c:v>252.88</c:v>
                </c:pt>
                <c:pt idx="4686">
                  <c:v>125.06</c:v>
                </c:pt>
                <c:pt idx="4687">
                  <c:v>358.86</c:v>
                </c:pt>
                <c:pt idx="4688">
                  <c:v>0</c:v>
                </c:pt>
                <c:pt idx="4689">
                  <c:v>963.11</c:v>
                </c:pt>
                <c:pt idx="4690">
                  <c:v>953.32</c:v>
                </c:pt>
                <c:pt idx="4691">
                  <c:v>92.78</c:v>
                </c:pt>
                <c:pt idx="4692">
                  <c:v>22</c:v>
                </c:pt>
                <c:pt idx="4693">
                  <c:v>11.27</c:v>
                </c:pt>
                <c:pt idx="4694">
                  <c:v>301.54000000000002</c:v>
                </c:pt>
                <c:pt idx="4695">
                  <c:v>465.41</c:v>
                </c:pt>
                <c:pt idx="4696">
                  <c:v>479.17</c:v>
                </c:pt>
                <c:pt idx="4697">
                  <c:v>1306.83</c:v>
                </c:pt>
                <c:pt idx="4698">
                  <c:v>247.52</c:v>
                </c:pt>
                <c:pt idx="4699">
                  <c:v>269.48</c:v>
                </c:pt>
                <c:pt idx="4700">
                  <c:v>73.91</c:v>
                </c:pt>
                <c:pt idx="4701">
                  <c:v>151.54</c:v>
                </c:pt>
                <c:pt idx="4702">
                  <c:v>91.87</c:v>
                </c:pt>
                <c:pt idx="4703">
                  <c:v>19.98</c:v>
                </c:pt>
                <c:pt idx="4704">
                  <c:v>625.91</c:v>
                </c:pt>
                <c:pt idx="4705">
                  <c:v>43.83</c:v>
                </c:pt>
                <c:pt idx="4706">
                  <c:v>620.95000000000005</c:v>
                </c:pt>
                <c:pt idx="4707">
                  <c:v>194.58</c:v>
                </c:pt>
                <c:pt idx="4708">
                  <c:v>202.55</c:v>
                </c:pt>
                <c:pt idx="4709">
                  <c:v>28.23</c:v>
                </c:pt>
                <c:pt idx="4710">
                  <c:v>270.45</c:v>
                </c:pt>
                <c:pt idx="4711">
                  <c:v>883.38</c:v>
                </c:pt>
                <c:pt idx="4712">
                  <c:v>263.8</c:v>
                </c:pt>
                <c:pt idx="4713">
                  <c:v>247.76</c:v>
                </c:pt>
                <c:pt idx="4714">
                  <c:v>813.17</c:v>
                </c:pt>
                <c:pt idx="4715">
                  <c:v>261.43</c:v>
                </c:pt>
                <c:pt idx="4716">
                  <c:v>173.18</c:v>
                </c:pt>
                <c:pt idx="4717">
                  <c:v>2273.4899999999998</c:v>
                </c:pt>
                <c:pt idx="4718">
                  <c:v>367.63</c:v>
                </c:pt>
                <c:pt idx="4719">
                  <c:v>934.79</c:v>
                </c:pt>
                <c:pt idx="4720">
                  <c:v>180.43</c:v>
                </c:pt>
                <c:pt idx="4721">
                  <c:v>171.66</c:v>
                </c:pt>
                <c:pt idx="4722">
                  <c:v>658.31</c:v>
                </c:pt>
                <c:pt idx="4723">
                  <c:v>396.07</c:v>
                </c:pt>
                <c:pt idx="4724">
                  <c:v>3.29</c:v>
                </c:pt>
                <c:pt idx="4725">
                  <c:v>265.42</c:v>
                </c:pt>
                <c:pt idx="4726">
                  <c:v>206.13</c:v>
                </c:pt>
                <c:pt idx="4727">
                  <c:v>326.3</c:v>
                </c:pt>
                <c:pt idx="4728">
                  <c:v>909.76</c:v>
                </c:pt>
                <c:pt idx="4729">
                  <c:v>104.72</c:v>
                </c:pt>
                <c:pt idx="4730">
                  <c:v>29.9</c:v>
                </c:pt>
                <c:pt idx="4731">
                  <c:v>347.36</c:v>
                </c:pt>
                <c:pt idx="4732">
                  <c:v>1083.82</c:v>
                </c:pt>
                <c:pt idx="4733">
                  <c:v>0</c:v>
                </c:pt>
                <c:pt idx="4734">
                  <c:v>34.450000000000003</c:v>
                </c:pt>
                <c:pt idx="4735">
                  <c:v>12.99</c:v>
                </c:pt>
                <c:pt idx="4736">
                  <c:v>110.12</c:v>
                </c:pt>
                <c:pt idx="4737">
                  <c:v>165.47</c:v>
                </c:pt>
                <c:pt idx="4738">
                  <c:v>222.64</c:v>
                </c:pt>
                <c:pt idx="4739">
                  <c:v>0</c:v>
                </c:pt>
                <c:pt idx="4740">
                  <c:v>155.66</c:v>
                </c:pt>
                <c:pt idx="4741">
                  <c:v>279.11</c:v>
                </c:pt>
                <c:pt idx="4742">
                  <c:v>0</c:v>
                </c:pt>
                <c:pt idx="4743">
                  <c:v>246.27</c:v>
                </c:pt>
                <c:pt idx="4744">
                  <c:v>47.95</c:v>
                </c:pt>
                <c:pt idx="4745">
                  <c:v>162.24</c:v>
                </c:pt>
                <c:pt idx="4746">
                  <c:v>1984.34</c:v>
                </c:pt>
                <c:pt idx="4747">
                  <c:v>69.13</c:v>
                </c:pt>
                <c:pt idx="4748">
                  <c:v>113.87</c:v>
                </c:pt>
                <c:pt idx="4749">
                  <c:v>291.26</c:v>
                </c:pt>
                <c:pt idx="4750">
                  <c:v>18.36</c:v>
                </c:pt>
                <c:pt idx="4751">
                  <c:v>87.35</c:v>
                </c:pt>
                <c:pt idx="4752">
                  <c:v>256.83999999999997</c:v>
                </c:pt>
                <c:pt idx="4753">
                  <c:v>454.09</c:v>
                </c:pt>
                <c:pt idx="4754">
                  <c:v>16.260000000000002</c:v>
                </c:pt>
                <c:pt idx="4755">
                  <c:v>72.08</c:v>
                </c:pt>
                <c:pt idx="4756">
                  <c:v>33.49</c:v>
                </c:pt>
                <c:pt idx="4757">
                  <c:v>33.25</c:v>
                </c:pt>
                <c:pt idx="4758">
                  <c:v>313.75</c:v>
                </c:pt>
                <c:pt idx="4759">
                  <c:v>0</c:v>
                </c:pt>
                <c:pt idx="4760">
                  <c:v>12.27</c:v>
                </c:pt>
                <c:pt idx="4761">
                  <c:v>0</c:v>
                </c:pt>
                <c:pt idx="4762">
                  <c:v>41.42</c:v>
                </c:pt>
                <c:pt idx="4763">
                  <c:v>0</c:v>
                </c:pt>
                <c:pt idx="4764">
                  <c:v>66.290000000000006</c:v>
                </c:pt>
                <c:pt idx="4765">
                  <c:v>144.41999999999999</c:v>
                </c:pt>
                <c:pt idx="4766">
                  <c:v>308.85000000000002</c:v>
                </c:pt>
                <c:pt idx="4767">
                  <c:v>67.53</c:v>
                </c:pt>
                <c:pt idx="4768">
                  <c:v>244.73</c:v>
                </c:pt>
                <c:pt idx="4769">
                  <c:v>0</c:v>
                </c:pt>
                <c:pt idx="4770">
                  <c:v>347.67</c:v>
                </c:pt>
                <c:pt idx="4771">
                  <c:v>76.790000000000006</c:v>
                </c:pt>
                <c:pt idx="4772">
                  <c:v>104.46</c:v>
                </c:pt>
                <c:pt idx="4773">
                  <c:v>35.97</c:v>
                </c:pt>
                <c:pt idx="4774">
                  <c:v>1539.08</c:v>
                </c:pt>
                <c:pt idx="4775">
                  <c:v>52.45</c:v>
                </c:pt>
                <c:pt idx="4776">
                  <c:v>83</c:v>
                </c:pt>
                <c:pt idx="4777">
                  <c:v>547.57000000000005</c:v>
                </c:pt>
                <c:pt idx="4778">
                  <c:v>0</c:v>
                </c:pt>
                <c:pt idx="4779">
                  <c:v>459.01</c:v>
                </c:pt>
                <c:pt idx="4780">
                  <c:v>316.33</c:v>
                </c:pt>
                <c:pt idx="4781">
                  <c:v>409.78</c:v>
                </c:pt>
                <c:pt idx="4782">
                  <c:v>0</c:v>
                </c:pt>
                <c:pt idx="4783">
                  <c:v>47.14</c:v>
                </c:pt>
                <c:pt idx="4784">
                  <c:v>226.52</c:v>
                </c:pt>
                <c:pt idx="4785">
                  <c:v>25.48</c:v>
                </c:pt>
                <c:pt idx="4786">
                  <c:v>109.99</c:v>
                </c:pt>
                <c:pt idx="4787">
                  <c:v>0</c:v>
                </c:pt>
                <c:pt idx="4788">
                  <c:v>80.78</c:v>
                </c:pt>
                <c:pt idx="4789">
                  <c:v>157.91</c:v>
                </c:pt>
                <c:pt idx="4790">
                  <c:v>0</c:v>
                </c:pt>
                <c:pt idx="4791">
                  <c:v>41.7</c:v>
                </c:pt>
                <c:pt idx="4792">
                  <c:v>119.46</c:v>
                </c:pt>
                <c:pt idx="4793">
                  <c:v>0</c:v>
                </c:pt>
                <c:pt idx="4794">
                  <c:v>347.74</c:v>
                </c:pt>
                <c:pt idx="4795">
                  <c:v>25.87</c:v>
                </c:pt>
                <c:pt idx="4796">
                  <c:v>450.64</c:v>
                </c:pt>
                <c:pt idx="4797">
                  <c:v>0</c:v>
                </c:pt>
                <c:pt idx="4798">
                  <c:v>2406.15</c:v>
                </c:pt>
                <c:pt idx="4799">
                  <c:v>113.62</c:v>
                </c:pt>
                <c:pt idx="4800">
                  <c:v>0</c:v>
                </c:pt>
                <c:pt idx="4801">
                  <c:v>12.97</c:v>
                </c:pt>
                <c:pt idx="4802">
                  <c:v>0</c:v>
                </c:pt>
                <c:pt idx="4803">
                  <c:v>100.27</c:v>
                </c:pt>
                <c:pt idx="4804">
                  <c:v>0</c:v>
                </c:pt>
                <c:pt idx="4805">
                  <c:v>23.77</c:v>
                </c:pt>
                <c:pt idx="4806">
                  <c:v>0</c:v>
                </c:pt>
                <c:pt idx="4807">
                  <c:v>804.6</c:v>
                </c:pt>
                <c:pt idx="4808">
                  <c:v>0</c:v>
                </c:pt>
                <c:pt idx="4809">
                  <c:v>0</c:v>
                </c:pt>
                <c:pt idx="4810">
                  <c:v>154.54</c:v>
                </c:pt>
                <c:pt idx="4811">
                  <c:v>19.989999999999998</c:v>
                </c:pt>
                <c:pt idx="4812">
                  <c:v>238.5</c:v>
                </c:pt>
                <c:pt idx="4813">
                  <c:v>38.840000000000003</c:v>
                </c:pt>
                <c:pt idx="4814">
                  <c:v>50.17</c:v>
                </c:pt>
                <c:pt idx="4815">
                  <c:v>0</c:v>
                </c:pt>
                <c:pt idx="4816">
                  <c:v>777.91</c:v>
                </c:pt>
                <c:pt idx="4817">
                  <c:v>196.97</c:v>
                </c:pt>
                <c:pt idx="4818">
                  <c:v>0</c:v>
                </c:pt>
                <c:pt idx="4819">
                  <c:v>0</c:v>
                </c:pt>
                <c:pt idx="4820">
                  <c:v>171.03</c:v>
                </c:pt>
                <c:pt idx="4821">
                  <c:v>29.25</c:v>
                </c:pt>
                <c:pt idx="4822">
                  <c:v>837.16</c:v>
                </c:pt>
                <c:pt idx="4823">
                  <c:v>0</c:v>
                </c:pt>
                <c:pt idx="4824">
                  <c:v>0</c:v>
                </c:pt>
                <c:pt idx="4825">
                  <c:v>70.09</c:v>
                </c:pt>
                <c:pt idx="4826">
                  <c:v>0</c:v>
                </c:pt>
                <c:pt idx="4827">
                  <c:v>8.1199999999999992</c:v>
                </c:pt>
                <c:pt idx="4828">
                  <c:v>1161.3599999999999</c:v>
                </c:pt>
                <c:pt idx="4829">
                  <c:v>114.98</c:v>
                </c:pt>
                <c:pt idx="4830">
                  <c:v>0</c:v>
                </c:pt>
                <c:pt idx="4831">
                  <c:v>369.31</c:v>
                </c:pt>
                <c:pt idx="4832">
                  <c:v>97.72</c:v>
                </c:pt>
                <c:pt idx="4833">
                  <c:v>360.87</c:v>
                </c:pt>
                <c:pt idx="4834">
                  <c:v>14.86</c:v>
                </c:pt>
                <c:pt idx="4835">
                  <c:v>39.229999999999997</c:v>
                </c:pt>
                <c:pt idx="4836">
                  <c:v>225.7</c:v>
                </c:pt>
                <c:pt idx="4837">
                  <c:v>110.79</c:v>
                </c:pt>
                <c:pt idx="4838">
                  <c:v>0</c:v>
                </c:pt>
                <c:pt idx="4839">
                  <c:v>64.84</c:v>
                </c:pt>
                <c:pt idx="4840">
                  <c:v>13.26</c:v>
                </c:pt>
                <c:pt idx="4841">
                  <c:v>57</c:v>
                </c:pt>
                <c:pt idx="4842">
                  <c:v>91.53</c:v>
                </c:pt>
                <c:pt idx="4843">
                  <c:v>133.74</c:v>
                </c:pt>
                <c:pt idx="4844">
                  <c:v>808.97</c:v>
                </c:pt>
                <c:pt idx="4845">
                  <c:v>95.21</c:v>
                </c:pt>
                <c:pt idx="4846">
                  <c:v>19.940000000000001</c:v>
                </c:pt>
                <c:pt idx="4847">
                  <c:v>0</c:v>
                </c:pt>
                <c:pt idx="4848">
                  <c:v>0</c:v>
                </c:pt>
                <c:pt idx="4849">
                  <c:v>17.96</c:v>
                </c:pt>
                <c:pt idx="4850">
                  <c:v>0</c:v>
                </c:pt>
                <c:pt idx="4851">
                  <c:v>0</c:v>
                </c:pt>
                <c:pt idx="4852">
                  <c:v>0</c:v>
                </c:pt>
                <c:pt idx="4853">
                  <c:v>227.46</c:v>
                </c:pt>
                <c:pt idx="4854">
                  <c:v>138.57</c:v>
                </c:pt>
                <c:pt idx="4855">
                  <c:v>0</c:v>
                </c:pt>
                <c:pt idx="4856">
                  <c:v>0</c:v>
                </c:pt>
                <c:pt idx="4857">
                  <c:v>147.86000000000001</c:v>
                </c:pt>
                <c:pt idx="4858">
                  <c:v>101.47</c:v>
                </c:pt>
                <c:pt idx="4859">
                  <c:v>211.26</c:v>
                </c:pt>
                <c:pt idx="4860">
                  <c:v>471.13</c:v>
                </c:pt>
                <c:pt idx="4861">
                  <c:v>94.68</c:v>
                </c:pt>
                <c:pt idx="4862">
                  <c:v>76.47</c:v>
                </c:pt>
                <c:pt idx="4863">
                  <c:v>432.91</c:v>
                </c:pt>
                <c:pt idx="4864">
                  <c:v>381.95</c:v>
                </c:pt>
                <c:pt idx="4865">
                  <c:v>31.88</c:v>
                </c:pt>
                <c:pt idx="4866">
                  <c:v>162.63999999999999</c:v>
                </c:pt>
                <c:pt idx="4867">
                  <c:v>152.47</c:v>
                </c:pt>
                <c:pt idx="4868">
                  <c:v>194.82</c:v>
                </c:pt>
                <c:pt idx="4869">
                  <c:v>108.73</c:v>
                </c:pt>
                <c:pt idx="4870">
                  <c:v>364.6</c:v>
                </c:pt>
                <c:pt idx="4871">
                  <c:v>251.52</c:v>
                </c:pt>
                <c:pt idx="4872">
                  <c:v>24.14</c:v>
                </c:pt>
                <c:pt idx="4873">
                  <c:v>604.15</c:v>
                </c:pt>
                <c:pt idx="4874">
                  <c:v>419.35</c:v>
                </c:pt>
                <c:pt idx="4875">
                  <c:v>303.33999999999997</c:v>
                </c:pt>
                <c:pt idx="4876">
                  <c:v>1178.3699999999999</c:v>
                </c:pt>
                <c:pt idx="4877">
                  <c:v>59.79</c:v>
                </c:pt>
                <c:pt idx="4878">
                  <c:v>952.34</c:v>
                </c:pt>
                <c:pt idx="4879">
                  <c:v>409.92</c:v>
                </c:pt>
                <c:pt idx="4880">
                  <c:v>128.44999999999999</c:v>
                </c:pt>
                <c:pt idx="4881">
                  <c:v>556.22</c:v>
                </c:pt>
                <c:pt idx="4882">
                  <c:v>377.24</c:v>
                </c:pt>
                <c:pt idx="4883">
                  <c:v>552.42999999999995</c:v>
                </c:pt>
                <c:pt idx="4884">
                  <c:v>51.42</c:v>
                </c:pt>
                <c:pt idx="4885">
                  <c:v>377.23</c:v>
                </c:pt>
                <c:pt idx="4886">
                  <c:v>55.96</c:v>
                </c:pt>
                <c:pt idx="4887">
                  <c:v>71.7</c:v>
                </c:pt>
                <c:pt idx="4888">
                  <c:v>396.19</c:v>
                </c:pt>
                <c:pt idx="4889">
                  <c:v>254.09</c:v>
                </c:pt>
                <c:pt idx="4890">
                  <c:v>137.09</c:v>
                </c:pt>
                <c:pt idx="4891">
                  <c:v>83.92</c:v>
                </c:pt>
                <c:pt idx="4892">
                  <c:v>673.43</c:v>
                </c:pt>
                <c:pt idx="4893">
                  <c:v>1141.3599999999999</c:v>
                </c:pt>
                <c:pt idx="4894">
                  <c:v>61.61</c:v>
                </c:pt>
                <c:pt idx="4895">
                  <c:v>650.54999999999995</c:v>
                </c:pt>
                <c:pt idx="4896">
                  <c:v>385.71</c:v>
                </c:pt>
                <c:pt idx="4897">
                  <c:v>915.75</c:v>
                </c:pt>
                <c:pt idx="4898">
                  <c:v>440.86</c:v>
                </c:pt>
                <c:pt idx="4899">
                  <c:v>48.09</c:v>
                </c:pt>
                <c:pt idx="4900">
                  <c:v>274.11</c:v>
                </c:pt>
                <c:pt idx="4901">
                  <c:v>8.07</c:v>
                </c:pt>
                <c:pt idx="4902">
                  <c:v>27.98</c:v>
                </c:pt>
                <c:pt idx="4903">
                  <c:v>8.9600000000000009</c:v>
                </c:pt>
                <c:pt idx="4904">
                  <c:v>212.11</c:v>
                </c:pt>
                <c:pt idx="4905">
                  <c:v>199.98</c:v>
                </c:pt>
                <c:pt idx="4906">
                  <c:v>495.04</c:v>
                </c:pt>
                <c:pt idx="4907">
                  <c:v>225.94</c:v>
                </c:pt>
                <c:pt idx="4908">
                  <c:v>1323.96</c:v>
                </c:pt>
                <c:pt idx="4909">
                  <c:v>155.82</c:v>
                </c:pt>
                <c:pt idx="4910">
                  <c:v>167.24</c:v>
                </c:pt>
                <c:pt idx="4911">
                  <c:v>68.55</c:v>
                </c:pt>
                <c:pt idx="4912">
                  <c:v>157.91999999999999</c:v>
                </c:pt>
                <c:pt idx="4913">
                  <c:v>0</c:v>
                </c:pt>
                <c:pt idx="4914">
                  <c:v>138.75</c:v>
                </c:pt>
                <c:pt idx="4915">
                  <c:v>0</c:v>
                </c:pt>
                <c:pt idx="4916">
                  <c:v>7377</c:v>
                </c:pt>
                <c:pt idx="4917">
                  <c:v>87.22</c:v>
                </c:pt>
                <c:pt idx="4918">
                  <c:v>0</c:v>
                </c:pt>
                <c:pt idx="4919">
                  <c:v>530.04</c:v>
                </c:pt>
                <c:pt idx="4920">
                  <c:v>0</c:v>
                </c:pt>
                <c:pt idx="4921">
                  <c:v>142.76</c:v>
                </c:pt>
                <c:pt idx="4922">
                  <c:v>51.87</c:v>
                </c:pt>
                <c:pt idx="4923">
                  <c:v>0</c:v>
                </c:pt>
                <c:pt idx="4924">
                  <c:v>123.89</c:v>
                </c:pt>
                <c:pt idx="4925">
                  <c:v>158.24</c:v>
                </c:pt>
                <c:pt idx="4926">
                  <c:v>296.05</c:v>
                </c:pt>
                <c:pt idx="4927">
                  <c:v>181.64</c:v>
                </c:pt>
                <c:pt idx="4928">
                  <c:v>445.44</c:v>
                </c:pt>
                <c:pt idx="4929">
                  <c:v>54.77</c:v>
                </c:pt>
                <c:pt idx="4930">
                  <c:v>775.94</c:v>
                </c:pt>
                <c:pt idx="4931">
                  <c:v>105.71</c:v>
                </c:pt>
                <c:pt idx="4932">
                  <c:v>0</c:v>
                </c:pt>
                <c:pt idx="4933">
                  <c:v>525.82000000000005</c:v>
                </c:pt>
                <c:pt idx="4934">
                  <c:v>63.53</c:v>
                </c:pt>
                <c:pt idx="4935">
                  <c:v>29.34</c:v>
                </c:pt>
                <c:pt idx="4936">
                  <c:v>57.72</c:v>
                </c:pt>
                <c:pt idx="4937">
                  <c:v>201.59</c:v>
                </c:pt>
                <c:pt idx="4938">
                  <c:v>9.73</c:v>
                </c:pt>
                <c:pt idx="4939">
                  <c:v>94.16</c:v>
                </c:pt>
                <c:pt idx="4940">
                  <c:v>159.82</c:v>
                </c:pt>
                <c:pt idx="4941">
                  <c:v>0</c:v>
                </c:pt>
                <c:pt idx="4942">
                  <c:v>121.59</c:v>
                </c:pt>
                <c:pt idx="4943">
                  <c:v>3.99</c:v>
                </c:pt>
                <c:pt idx="4944">
                  <c:v>39.4</c:v>
                </c:pt>
                <c:pt idx="4945">
                  <c:v>80.08</c:v>
                </c:pt>
                <c:pt idx="4946">
                  <c:v>2.96</c:v>
                </c:pt>
                <c:pt idx="4947">
                  <c:v>17.55</c:v>
                </c:pt>
                <c:pt idx="4948">
                  <c:v>106.34</c:v>
                </c:pt>
                <c:pt idx="4949">
                  <c:v>196.26</c:v>
                </c:pt>
                <c:pt idx="4950">
                  <c:v>51.98</c:v>
                </c:pt>
                <c:pt idx="4951">
                  <c:v>248.36</c:v>
                </c:pt>
                <c:pt idx="4952">
                  <c:v>477.17</c:v>
                </c:pt>
                <c:pt idx="4953">
                  <c:v>66.650000000000006</c:v>
                </c:pt>
                <c:pt idx="4954">
                  <c:v>144.85</c:v>
                </c:pt>
                <c:pt idx="4955">
                  <c:v>201.33</c:v>
                </c:pt>
                <c:pt idx="4956">
                  <c:v>112.45</c:v>
                </c:pt>
                <c:pt idx="4957">
                  <c:v>142.62</c:v>
                </c:pt>
                <c:pt idx="4958">
                  <c:v>118.66</c:v>
                </c:pt>
                <c:pt idx="4959">
                  <c:v>1812.52</c:v>
                </c:pt>
                <c:pt idx="4960">
                  <c:v>57.16</c:v>
                </c:pt>
                <c:pt idx="4961">
                  <c:v>0</c:v>
                </c:pt>
                <c:pt idx="4962">
                  <c:v>0</c:v>
                </c:pt>
                <c:pt idx="4963">
                  <c:v>675.58</c:v>
                </c:pt>
                <c:pt idx="4964">
                  <c:v>11.56</c:v>
                </c:pt>
                <c:pt idx="4965">
                  <c:v>24.5</c:v>
                </c:pt>
                <c:pt idx="4966">
                  <c:v>77.27</c:v>
                </c:pt>
                <c:pt idx="4967">
                  <c:v>0</c:v>
                </c:pt>
                <c:pt idx="4968">
                  <c:v>39.950000000000003</c:v>
                </c:pt>
                <c:pt idx="4969">
                  <c:v>103.78</c:v>
                </c:pt>
                <c:pt idx="4970">
                  <c:v>220.27</c:v>
                </c:pt>
                <c:pt idx="4971">
                  <c:v>129.97</c:v>
                </c:pt>
                <c:pt idx="4972">
                  <c:v>337.05</c:v>
                </c:pt>
                <c:pt idx="4973">
                  <c:v>0</c:v>
                </c:pt>
                <c:pt idx="4974">
                  <c:v>755.3</c:v>
                </c:pt>
                <c:pt idx="4975">
                  <c:v>0</c:v>
                </c:pt>
                <c:pt idx="4976">
                  <c:v>49.97</c:v>
                </c:pt>
                <c:pt idx="4977">
                  <c:v>0</c:v>
                </c:pt>
                <c:pt idx="4978">
                  <c:v>154.99</c:v>
                </c:pt>
                <c:pt idx="4979">
                  <c:v>0</c:v>
                </c:pt>
                <c:pt idx="4980">
                  <c:v>39.99</c:v>
                </c:pt>
                <c:pt idx="4981">
                  <c:v>32.340000000000003</c:v>
                </c:pt>
                <c:pt idx="4982">
                  <c:v>251.6</c:v>
                </c:pt>
                <c:pt idx="4983">
                  <c:v>579.54</c:v>
                </c:pt>
                <c:pt idx="4984">
                  <c:v>0</c:v>
                </c:pt>
                <c:pt idx="4985">
                  <c:v>283.45</c:v>
                </c:pt>
                <c:pt idx="4986">
                  <c:v>618.36</c:v>
                </c:pt>
                <c:pt idx="4987">
                  <c:v>46.85</c:v>
                </c:pt>
                <c:pt idx="4988">
                  <c:v>923.18</c:v>
                </c:pt>
                <c:pt idx="4989">
                  <c:v>0</c:v>
                </c:pt>
                <c:pt idx="4990">
                  <c:v>30.57</c:v>
                </c:pt>
                <c:pt idx="4991">
                  <c:v>120.65</c:v>
                </c:pt>
                <c:pt idx="4992">
                  <c:v>226.64</c:v>
                </c:pt>
                <c:pt idx="4993">
                  <c:v>0</c:v>
                </c:pt>
                <c:pt idx="4994">
                  <c:v>0</c:v>
                </c:pt>
                <c:pt idx="4995">
                  <c:v>0</c:v>
                </c:pt>
                <c:pt idx="4996">
                  <c:v>0</c:v>
                </c:pt>
                <c:pt idx="4997">
                  <c:v>10.79</c:v>
                </c:pt>
                <c:pt idx="4998">
                  <c:v>156.93</c:v>
                </c:pt>
                <c:pt idx="4999">
                  <c:v>0</c:v>
                </c:pt>
                <c:pt idx="5000">
                  <c:v>0</c:v>
                </c:pt>
                <c:pt idx="5001">
                  <c:v>0</c:v>
                </c:pt>
                <c:pt idx="5002">
                  <c:v>114.47</c:v>
                </c:pt>
                <c:pt idx="5003">
                  <c:v>0</c:v>
                </c:pt>
                <c:pt idx="5004">
                  <c:v>138.6</c:v>
                </c:pt>
                <c:pt idx="5005">
                  <c:v>97.43</c:v>
                </c:pt>
                <c:pt idx="5006">
                  <c:v>76.489999999999995</c:v>
                </c:pt>
                <c:pt idx="5007">
                  <c:v>194.4</c:v>
                </c:pt>
                <c:pt idx="5008">
                  <c:v>45.13</c:v>
                </c:pt>
                <c:pt idx="5009">
                  <c:v>110.69</c:v>
                </c:pt>
                <c:pt idx="5010">
                  <c:v>106.83</c:v>
                </c:pt>
                <c:pt idx="5011">
                  <c:v>427.16</c:v>
                </c:pt>
                <c:pt idx="5012">
                  <c:v>888.2</c:v>
                </c:pt>
                <c:pt idx="5013">
                  <c:v>71.25</c:v>
                </c:pt>
                <c:pt idx="5014">
                  <c:v>135.02000000000001</c:v>
                </c:pt>
                <c:pt idx="5015">
                  <c:v>341.98</c:v>
                </c:pt>
                <c:pt idx="5016">
                  <c:v>390.21</c:v>
                </c:pt>
                <c:pt idx="5017">
                  <c:v>151.69999999999999</c:v>
                </c:pt>
                <c:pt idx="5018">
                  <c:v>134.55000000000001</c:v>
                </c:pt>
                <c:pt idx="5019">
                  <c:v>164.26</c:v>
                </c:pt>
                <c:pt idx="5020">
                  <c:v>781.9</c:v>
                </c:pt>
                <c:pt idx="5021">
                  <c:v>25.26</c:v>
                </c:pt>
                <c:pt idx="5022">
                  <c:v>2233.7199999999998</c:v>
                </c:pt>
                <c:pt idx="5023">
                  <c:v>1087.6300000000001</c:v>
                </c:pt>
                <c:pt idx="5024">
                  <c:v>492.54</c:v>
                </c:pt>
                <c:pt idx="5025">
                  <c:v>416.6</c:v>
                </c:pt>
                <c:pt idx="5026">
                  <c:v>252.06</c:v>
                </c:pt>
                <c:pt idx="5027">
                  <c:v>396.7</c:v>
                </c:pt>
                <c:pt idx="5028">
                  <c:v>520.92999999999995</c:v>
                </c:pt>
                <c:pt idx="5029">
                  <c:v>4.49</c:v>
                </c:pt>
                <c:pt idx="5030">
                  <c:v>2654</c:v>
                </c:pt>
                <c:pt idx="5031">
                  <c:v>963.58</c:v>
                </c:pt>
                <c:pt idx="5032">
                  <c:v>250.6</c:v>
                </c:pt>
                <c:pt idx="5033">
                  <c:v>1502.57</c:v>
                </c:pt>
                <c:pt idx="5034">
                  <c:v>231.52</c:v>
                </c:pt>
                <c:pt idx="5035">
                  <c:v>9.9700000000000006</c:v>
                </c:pt>
                <c:pt idx="5036">
                  <c:v>205.4</c:v>
                </c:pt>
                <c:pt idx="5037">
                  <c:v>4076.52</c:v>
                </c:pt>
                <c:pt idx="5038">
                  <c:v>74.06</c:v>
                </c:pt>
                <c:pt idx="5039">
                  <c:v>291.14</c:v>
                </c:pt>
                <c:pt idx="5040">
                  <c:v>279.14</c:v>
                </c:pt>
                <c:pt idx="5041">
                  <c:v>833.51</c:v>
                </c:pt>
                <c:pt idx="5042">
                  <c:v>143.94999999999999</c:v>
                </c:pt>
                <c:pt idx="5043">
                  <c:v>669.43</c:v>
                </c:pt>
                <c:pt idx="5044">
                  <c:v>135.33000000000001</c:v>
                </c:pt>
                <c:pt idx="5045">
                  <c:v>321.73</c:v>
                </c:pt>
                <c:pt idx="5046">
                  <c:v>261.33999999999997</c:v>
                </c:pt>
                <c:pt idx="5047">
                  <c:v>520.91999999999996</c:v>
                </c:pt>
                <c:pt idx="5048">
                  <c:v>30.98</c:v>
                </c:pt>
                <c:pt idx="5049">
                  <c:v>685.84</c:v>
                </c:pt>
                <c:pt idx="5050">
                  <c:v>225.66</c:v>
                </c:pt>
                <c:pt idx="5051">
                  <c:v>146.49</c:v>
                </c:pt>
                <c:pt idx="5052">
                  <c:v>312.49</c:v>
                </c:pt>
                <c:pt idx="5053">
                  <c:v>481.39</c:v>
                </c:pt>
                <c:pt idx="5054">
                  <c:v>725.96</c:v>
                </c:pt>
                <c:pt idx="5055">
                  <c:v>42.95</c:v>
                </c:pt>
                <c:pt idx="5056">
                  <c:v>105.8</c:v>
                </c:pt>
                <c:pt idx="5057">
                  <c:v>354.98</c:v>
                </c:pt>
                <c:pt idx="5058">
                  <c:v>1142.53</c:v>
                </c:pt>
                <c:pt idx="5059">
                  <c:v>1440.96</c:v>
                </c:pt>
                <c:pt idx="5060">
                  <c:v>427.85</c:v>
                </c:pt>
                <c:pt idx="5061">
                  <c:v>558.88</c:v>
                </c:pt>
                <c:pt idx="5062">
                  <c:v>144.91</c:v>
                </c:pt>
                <c:pt idx="5063">
                  <c:v>302.3</c:v>
                </c:pt>
                <c:pt idx="5064">
                  <c:v>104</c:v>
                </c:pt>
                <c:pt idx="5065">
                  <c:v>326.37</c:v>
                </c:pt>
                <c:pt idx="5066">
                  <c:v>3379.46</c:v>
                </c:pt>
                <c:pt idx="5067">
                  <c:v>387.78</c:v>
                </c:pt>
                <c:pt idx="5068">
                  <c:v>118.39</c:v>
                </c:pt>
                <c:pt idx="5069">
                  <c:v>34.94</c:v>
                </c:pt>
                <c:pt idx="5070">
                  <c:v>404.35</c:v>
                </c:pt>
                <c:pt idx="5071">
                  <c:v>987.88</c:v>
                </c:pt>
                <c:pt idx="5072">
                  <c:v>1226.57</c:v>
                </c:pt>
                <c:pt idx="5073">
                  <c:v>502.76</c:v>
                </c:pt>
                <c:pt idx="5074">
                  <c:v>903.61</c:v>
                </c:pt>
                <c:pt idx="5075">
                  <c:v>205.47</c:v>
                </c:pt>
                <c:pt idx="5076">
                  <c:v>44.42</c:v>
                </c:pt>
                <c:pt idx="5077">
                  <c:v>1288.6600000000001</c:v>
                </c:pt>
                <c:pt idx="5078">
                  <c:v>269.33999999999997</c:v>
                </c:pt>
                <c:pt idx="5079">
                  <c:v>190.8</c:v>
                </c:pt>
                <c:pt idx="5080">
                  <c:v>197.72</c:v>
                </c:pt>
                <c:pt idx="5081">
                  <c:v>1237.3499999999999</c:v>
                </c:pt>
                <c:pt idx="5082">
                  <c:v>259.48</c:v>
                </c:pt>
                <c:pt idx="5083">
                  <c:v>1043.1400000000001</c:v>
                </c:pt>
                <c:pt idx="5084">
                  <c:v>7.98</c:v>
                </c:pt>
                <c:pt idx="5085">
                  <c:v>425.96</c:v>
                </c:pt>
                <c:pt idx="5086">
                  <c:v>594.32000000000005</c:v>
                </c:pt>
                <c:pt idx="5087">
                  <c:v>1084.77</c:v>
                </c:pt>
                <c:pt idx="5088">
                  <c:v>416.35</c:v>
                </c:pt>
                <c:pt idx="5089">
                  <c:v>86.39</c:v>
                </c:pt>
                <c:pt idx="5090">
                  <c:v>207.74</c:v>
                </c:pt>
                <c:pt idx="5091">
                  <c:v>0</c:v>
                </c:pt>
                <c:pt idx="5092">
                  <c:v>737.49</c:v>
                </c:pt>
                <c:pt idx="5093">
                  <c:v>139.93</c:v>
                </c:pt>
                <c:pt idx="5094">
                  <c:v>420.66</c:v>
                </c:pt>
                <c:pt idx="5095">
                  <c:v>0</c:v>
                </c:pt>
                <c:pt idx="5096">
                  <c:v>58.57</c:v>
                </c:pt>
                <c:pt idx="5097">
                  <c:v>136.81</c:v>
                </c:pt>
                <c:pt idx="5098">
                  <c:v>48.36</c:v>
                </c:pt>
                <c:pt idx="5099">
                  <c:v>16.8</c:v>
                </c:pt>
                <c:pt idx="5100">
                  <c:v>29.74</c:v>
                </c:pt>
                <c:pt idx="5101">
                  <c:v>28.36</c:v>
                </c:pt>
                <c:pt idx="5102">
                  <c:v>16.14</c:v>
                </c:pt>
                <c:pt idx="5103">
                  <c:v>0</c:v>
                </c:pt>
                <c:pt idx="5104">
                  <c:v>46.88</c:v>
                </c:pt>
                <c:pt idx="5105">
                  <c:v>1280.04</c:v>
                </c:pt>
                <c:pt idx="5106">
                  <c:v>15.95</c:v>
                </c:pt>
                <c:pt idx="5107">
                  <c:v>0</c:v>
                </c:pt>
                <c:pt idx="5108">
                  <c:v>162.47999999999999</c:v>
                </c:pt>
                <c:pt idx="5109">
                  <c:v>190.45</c:v>
                </c:pt>
                <c:pt idx="5110">
                  <c:v>240.7</c:v>
                </c:pt>
                <c:pt idx="5111">
                  <c:v>130.47</c:v>
                </c:pt>
                <c:pt idx="5112">
                  <c:v>253.16</c:v>
                </c:pt>
                <c:pt idx="5113">
                  <c:v>165.52</c:v>
                </c:pt>
                <c:pt idx="5114">
                  <c:v>5035.38</c:v>
                </c:pt>
                <c:pt idx="5115">
                  <c:v>40.590000000000003</c:v>
                </c:pt>
                <c:pt idx="5116">
                  <c:v>177.71</c:v>
                </c:pt>
                <c:pt idx="5117">
                  <c:v>57.78</c:v>
                </c:pt>
                <c:pt idx="5118">
                  <c:v>194.84</c:v>
                </c:pt>
                <c:pt idx="5119">
                  <c:v>63.24</c:v>
                </c:pt>
                <c:pt idx="5120">
                  <c:v>48.14</c:v>
                </c:pt>
                <c:pt idx="5121">
                  <c:v>1434.11</c:v>
                </c:pt>
                <c:pt idx="5122">
                  <c:v>246.29</c:v>
                </c:pt>
                <c:pt idx="5123">
                  <c:v>19.87</c:v>
                </c:pt>
                <c:pt idx="5124">
                  <c:v>444.81</c:v>
                </c:pt>
                <c:pt idx="5125">
                  <c:v>476.98</c:v>
                </c:pt>
                <c:pt idx="5126">
                  <c:v>87.25</c:v>
                </c:pt>
                <c:pt idx="5127">
                  <c:v>28.99</c:v>
                </c:pt>
                <c:pt idx="5128">
                  <c:v>624.88</c:v>
                </c:pt>
                <c:pt idx="5129">
                  <c:v>0</c:v>
                </c:pt>
                <c:pt idx="5130">
                  <c:v>29.43</c:v>
                </c:pt>
                <c:pt idx="5131">
                  <c:v>163.72</c:v>
                </c:pt>
                <c:pt idx="5132">
                  <c:v>97.96</c:v>
                </c:pt>
                <c:pt idx="5133">
                  <c:v>339.6</c:v>
                </c:pt>
                <c:pt idx="5134">
                  <c:v>37.47</c:v>
                </c:pt>
                <c:pt idx="5135">
                  <c:v>0</c:v>
                </c:pt>
                <c:pt idx="5136">
                  <c:v>0</c:v>
                </c:pt>
                <c:pt idx="5137">
                  <c:v>114.03</c:v>
                </c:pt>
                <c:pt idx="5138">
                  <c:v>443.51</c:v>
                </c:pt>
                <c:pt idx="5139">
                  <c:v>61.17</c:v>
                </c:pt>
                <c:pt idx="5140">
                  <c:v>153.57</c:v>
                </c:pt>
                <c:pt idx="5141">
                  <c:v>111.4</c:v>
                </c:pt>
                <c:pt idx="5142">
                  <c:v>0</c:v>
                </c:pt>
                <c:pt idx="5143">
                  <c:v>0</c:v>
                </c:pt>
                <c:pt idx="5144">
                  <c:v>559.73</c:v>
                </c:pt>
                <c:pt idx="5145">
                  <c:v>0</c:v>
                </c:pt>
                <c:pt idx="5146">
                  <c:v>1749.94</c:v>
                </c:pt>
                <c:pt idx="5147">
                  <c:v>26.47</c:v>
                </c:pt>
                <c:pt idx="5148">
                  <c:v>248.66</c:v>
                </c:pt>
                <c:pt idx="5149">
                  <c:v>546.85</c:v>
                </c:pt>
                <c:pt idx="5150">
                  <c:v>184.14</c:v>
                </c:pt>
                <c:pt idx="5151">
                  <c:v>726.01</c:v>
                </c:pt>
                <c:pt idx="5152">
                  <c:v>145.4</c:v>
                </c:pt>
                <c:pt idx="5153">
                  <c:v>360.12</c:v>
                </c:pt>
                <c:pt idx="5154">
                  <c:v>104.84</c:v>
                </c:pt>
                <c:pt idx="5155">
                  <c:v>163.76</c:v>
                </c:pt>
                <c:pt idx="5156">
                  <c:v>18.36</c:v>
                </c:pt>
                <c:pt idx="5157">
                  <c:v>398.22</c:v>
                </c:pt>
                <c:pt idx="5158">
                  <c:v>90.64</c:v>
                </c:pt>
                <c:pt idx="5159">
                  <c:v>0</c:v>
                </c:pt>
                <c:pt idx="5160">
                  <c:v>133.09</c:v>
                </c:pt>
                <c:pt idx="5161">
                  <c:v>56.87</c:v>
                </c:pt>
                <c:pt idx="5162">
                  <c:v>20.78</c:v>
                </c:pt>
                <c:pt idx="5163">
                  <c:v>0</c:v>
                </c:pt>
                <c:pt idx="5164">
                  <c:v>50.93</c:v>
                </c:pt>
                <c:pt idx="5165">
                  <c:v>362.68</c:v>
                </c:pt>
                <c:pt idx="5166">
                  <c:v>0</c:v>
                </c:pt>
                <c:pt idx="5167">
                  <c:v>20.83</c:v>
                </c:pt>
                <c:pt idx="5168">
                  <c:v>44.37</c:v>
                </c:pt>
                <c:pt idx="5169">
                  <c:v>41.58</c:v>
                </c:pt>
                <c:pt idx="5170">
                  <c:v>311.70999999999998</c:v>
                </c:pt>
                <c:pt idx="5171">
                  <c:v>97.98</c:v>
                </c:pt>
                <c:pt idx="5172">
                  <c:v>0</c:v>
                </c:pt>
                <c:pt idx="5173">
                  <c:v>0</c:v>
                </c:pt>
                <c:pt idx="5174">
                  <c:v>112.47</c:v>
                </c:pt>
                <c:pt idx="5175">
                  <c:v>132.58000000000001</c:v>
                </c:pt>
                <c:pt idx="5176">
                  <c:v>31.51</c:v>
                </c:pt>
                <c:pt idx="5177">
                  <c:v>67.44</c:v>
                </c:pt>
                <c:pt idx="5178">
                  <c:v>46.51</c:v>
                </c:pt>
                <c:pt idx="5179">
                  <c:v>153.28</c:v>
                </c:pt>
                <c:pt idx="5180">
                  <c:v>150.02000000000001</c:v>
                </c:pt>
                <c:pt idx="5181">
                  <c:v>322.73</c:v>
                </c:pt>
                <c:pt idx="5182">
                  <c:v>154.22999999999999</c:v>
                </c:pt>
                <c:pt idx="5183">
                  <c:v>3.99</c:v>
                </c:pt>
                <c:pt idx="5184">
                  <c:v>153.53</c:v>
                </c:pt>
                <c:pt idx="5185">
                  <c:v>127.83</c:v>
                </c:pt>
                <c:pt idx="5186">
                  <c:v>217.92</c:v>
                </c:pt>
                <c:pt idx="5187">
                  <c:v>244.61</c:v>
                </c:pt>
                <c:pt idx="5188">
                  <c:v>43.17</c:v>
                </c:pt>
                <c:pt idx="5189">
                  <c:v>217.13</c:v>
                </c:pt>
                <c:pt idx="5190">
                  <c:v>444.68</c:v>
                </c:pt>
                <c:pt idx="5191">
                  <c:v>3888.56</c:v>
                </c:pt>
                <c:pt idx="5192">
                  <c:v>180.03</c:v>
                </c:pt>
                <c:pt idx="5193">
                  <c:v>174.44</c:v>
                </c:pt>
                <c:pt idx="5194">
                  <c:v>41.21</c:v>
                </c:pt>
                <c:pt idx="5195">
                  <c:v>1989.84</c:v>
                </c:pt>
                <c:pt idx="5196">
                  <c:v>120.22</c:v>
                </c:pt>
                <c:pt idx="5197">
                  <c:v>152.41999999999999</c:v>
                </c:pt>
                <c:pt idx="5198">
                  <c:v>2524.0500000000002</c:v>
                </c:pt>
                <c:pt idx="5199">
                  <c:v>903.5</c:v>
                </c:pt>
                <c:pt idx="5200">
                  <c:v>730.07</c:v>
                </c:pt>
                <c:pt idx="5201">
                  <c:v>187.28</c:v>
                </c:pt>
                <c:pt idx="5202">
                  <c:v>1742.64</c:v>
                </c:pt>
                <c:pt idx="5203">
                  <c:v>981.19</c:v>
                </c:pt>
                <c:pt idx="5204">
                  <c:v>205.77</c:v>
                </c:pt>
                <c:pt idx="5205">
                  <c:v>368.31</c:v>
                </c:pt>
                <c:pt idx="5206">
                  <c:v>0</c:v>
                </c:pt>
                <c:pt idx="5207">
                  <c:v>46.43</c:v>
                </c:pt>
                <c:pt idx="5208">
                  <c:v>2838.12</c:v>
                </c:pt>
                <c:pt idx="5209">
                  <c:v>111.95</c:v>
                </c:pt>
                <c:pt idx="5210">
                  <c:v>169.27</c:v>
                </c:pt>
                <c:pt idx="5211">
                  <c:v>87.97</c:v>
                </c:pt>
                <c:pt idx="5212">
                  <c:v>1380.79</c:v>
                </c:pt>
                <c:pt idx="5213">
                  <c:v>121.26</c:v>
                </c:pt>
                <c:pt idx="5214">
                  <c:v>32.979999999999997</c:v>
                </c:pt>
                <c:pt idx="5215">
                  <c:v>663.74</c:v>
                </c:pt>
                <c:pt idx="5216">
                  <c:v>295.02999999999997</c:v>
                </c:pt>
                <c:pt idx="5217">
                  <c:v>43.98</c:v>
                </c:pt>
                <c:pt idx="5218">
                  <c:v>1554.27</c:v>
                </c:pt>
                <c:pt idx="5219">
                  <c:v>173</c:v>
                </c:pt>
                <c:pt idx="5220">
                  <c:v>0</c:v>
                </c:pt>
                <c:pt idx="5221">
                  <c:v>890.04</c:v>
                </c:pt>
                <c:pt idx="5222">
                  <c:v>308.7</c:v>
                </c:pt>
                <c:pt idx="5223">
                  <c:v>505.91</c:v>
                </c:pt>
                <c:pt idx="5224">
                  <c:v>23.95</c:v>
                </c:pt>
                <c:pt idx="5225">
                  <c:v>0</c:v>
                </c:pt>
                <c:pt idx="5226">
                  <c:v>187.42</c:v>
                </c:pt>
                <c:pt idx="5227">
                  <c:v>91.61</c:v>
                </c:pt>
                <c:pt idx="5228">
                  <c:v>418.83</c:v>
                </c:pt>
                <c:pt idx="5229">
                  <c:v>384.94</c:v>
                </c:pt>
                <c:pt idx="5230">
                  <c:v>261.95999999999998</c:v>
                </c:pt>
                <c:pt idx="5231">
                  <c:v>2225.75</c:v>
                </c:pt>
                <c:pt idx="5232">
                  <c:v>0</c:v>
                </c:pt>
                <c:pt idx="5233">
                  <c:v>138.53</c:v>
                </c:pt>
                <c:pt idx="5234">
                  <c:v>0</c:v>
                </c:pt>
                <c:pt idx="5235">
                  <c:v>547.32000000000005</c:v>
                </c:pt>
                <c:pt idx="5236">
                  <c:v>144.08000000000001</c:v>
                </c:pt>
                <c:pt idx="5237">
                  <c:v>867.13</c:v>
                </c:pt>
                <c:pt idx="5238">
                  <c:v>306.42</c:v>
                </c:pt>
                <c:pt idx="5239">
                  <c:v>403.18</c:v>
                </c:pt>
                <c:pt idx="5240">
                  <c:v>133.21</c:v>
                </c:pt>
                <c:pt idx="5241">
                  <c:v>129.47999999999999</c:v>
                </c:pt>
                <c:pt idx="5242">
                  <c:v>156.26</c:v>
                </c:pt>
                <c:pt idx="5243">
                  <c:v>85.46</c:v>
                </c:pt>
                <c:pt idx="5244">
                  <c:v>155.29</c:v>
                </c:pt>
                <c:pt idx="5245">
                  <c:v>99.57</c:v>
                </c:pt>
                <c:pt idx="5246">
                  <c:v>851.12</c:v>
                </c:pt>
                <c:pt idx="5247">
                  <c:v>145.97</c:v>
                </c:pt>
                <c:pt idx="5248">
                  <c:v>191.08</c:v>
                </c:pt>
                <c:pt idx="5249">
                  <c:v>55.29</c:v>
                </c:pt>
                <c:pt idx="5250">
                  <c:v>167.42</c:v>
                </c:pt>
                <c:pt idx="5251">
                  <c:v>366.71</c:v>
                </c:pt>
                <c:pt idx="5252">
                  <c:v>102.56</c:v>
                </c:pt>
                <c:pt idx="5253">
                  <c:v>0</c:v>
                </c:pt>
                <c:pt idx="5254">
                  <c:v>451.78</c:v>
                </c:pt>
                <c:pt idx="5255">
                  <c:v>129</c:v>
                </c:pt>
                <c:pt idx="5256">
                  <c:v>130.58000000000001</c:v>
                </c:pt>
                <c:pt idx="5257">
                  <c:v>377.21</c:v>
                </c:pt>
                <c:pt idx="5258">
                  <c:v>138.34</c:v>
                </c:pt>
                <c:pt idx="5259">
                  <c:v>1044.05</c:v>
                </c:pt>
                <c:pt idx="5260">
                  <c:v>29.98</c:v>
                </c:pt>
                <c:pt idx="5261">
                  <c:v>93.46</c:v>
                </c:pt>
                <c:pt idx="5262">
                  <c:v>1158.6300000000001</c:v>
                </c:pt>
                <c:pt idx="5263">
                  <c:v>46.42</c:v>
                </c:pt>
                <c:pt idx="5264">
                  <c:v>498.89</c:v>
                </c:pt>
                <c:pt idx="5265">
                  <c:v>47.79</c:v>
                </c:pt>
                <c:pt idx="5266">
                  <c:v>171.98</c:v>
                </c:pt>
                <c:pt idx="5267">
                  <c:v>455.69</c:v>
                </c:pt>
                <c:pt idx="5268">
                  <c:v>0</c:v>
                </c:pt>
                <c:pt idx="5269">
                  <c:v>0</c:v>
                </c:pt>
                <c:pt idx="5270">
                  <c:v>1412.74</c:v>
                </c:pt>
                <c:pt idx="5271">
                  <c:v>162.47</c:v>
                </c:pt>
                <c:pt idx="5272">
                  <c:v>177.59</c:v>
                </c:pt>
                <c:pt idx="5273">
                  <c:v>157.76</c:v>
                </c:pt>
                <c:pt idx="5274">
                  <c:v>0</c:v>
                </c:pt>
                <c:pt idx="5275">
                  <c:v>0</c:v>
                </c:pt>
                <c:pt idx="5276">
                  <c:v>782.45</c:v>
                </c:pt>
                <c:pt idx="5277">
                  <c:v>497</c:v>
                </c:pt>
                <c:pt idx="5278">
                  <c:v>3765.9</c:v>
                </c:pt>
                <c:pt idx="5279">
                  <c:v>53.49</c:v>
                </c:pt>
                <c:pt idx="5280">
                  <c:v>58.91</c:v>
                </c:pt>
                <c:pt idx="5281">
                  <c:v>23.89</c:v>
                </c:pt>
                <c:pt idx="5282">
                  <c:v>0</c:v>
                </c:pt>
                <c:pt idx="5283">
                  <c:v>126.7</c:v>
                </c:pt>
                <c:pt idx="5284">
                  <c:v>110.94</c:v>
                </c:pt>
                <c:pt idx="5285">
                  <c:v>167.46</c:v>
                </c:pt>
                <c:pt idx="5286">
                  <c:v>879.8</c:v>
                </c:pt>
                <c:pt idx="5287">
                  <c:v>25.26</c:v>
                </c:pt>
                <c:pt idx="5288">
                  <c:v>125.66</c:v>
                </c:pt>
                <c:pt idx="5289">
                  <c:v>85.12</c:v>
                </c:pt>
                <c:pt idx="5290">
                  <c:v>1443.36</c:v>
                </c:pt>
                <c:pt idx="5291">
                  <c:v>0</c:v>
                </c:pt>
                <c:pt idx="5292">
                  <c:v>230.39</c:v>
                </c:pt>
                <c:pt idx="5293">
                  <c:v>57.81</c:v>
                </c:pt>
                <c:pt idx="5294">
                  <c:v>0</c:v>
                </c:pt>
                <c:pt idx="5295">
                  <c:v>83.52</c:v>
                </c:pt>
                <c:pt idx="5296">
                  <c:v>0</c:v>
                </c:pt>
                <c:pt idx="5297">
                  <c:v>199.23</c:v>
                </c:pt>
                <c:pt idx="5298">
                  <c:v>108.52</c:v>
                </c:pt>
                <c:pt idx="5299">
                  <c:v>91.76</c:v>
                </c:pt>
                <c:pt idx="5300">
                  <c:v>1.99</c:v>
                </c:pt>
                <c:pt idx="5301">
                  <c:v>89.14</c:v>
                </c:pt>
                <c:pt idx="5302">
                  <c:v>10</c:v>
                </c:pt>
                <c:pt idx="5303">
                  <c:v>50.3</c:v>
                </c:pt>
                <c:pt idx="5304">
                  <c:v>219.78</c:v>
                </c:pt>
                <c:pt idx="5305">
                  <c:v>71.45</c:v>
                </c:pt>
                <c:pt idx="5306">
                  <c:v>61.82</c:v>
                </c:pt>
                <c:pt idx="5307">
                  <c:v>37.200000000000003</c:v>
                </c:pt>
                <c:pt idx="5308">
                  <c:v>135.13</c:v>
                </c:pt>
                <c:pt idx="5309">
                  <c:v>0</c:v>
                </c:pt>
                <c:pt idx="5310">
                  <c:v>300.45</c:v>
                </c:pt>
                <c:pt idx="5311">
                  <c:v>0</c:v>
                </c:pt>
                <c:pt idx="5312">
                  <c:v>0</c:v>
                </c:pt>
                <c:pt idx="5313">
                  <c:v>0</c:v>
                </c:pt>
                <c:pt idx="5314">
                  <c:v>0</c:v>
                </c:pt>
                <c:pt idx="5315">
                  <c:v>0</c:v>
                </c:pt>
                <c:pt idx="5316">
                  <c:v>0</c:v>
                </c:pt>
                <c:pt idx="5317">
                  <c:v>86.56</c:v>
                </c:pt>
                <c:pt idx="5318">
                  <c:v>514.6</c:v>
                </c:pt>
                <c:pt idx="5319">
                  <c:v>427.17</c:v>
                </c:pt>
                <c:pt idx="5320">
                  <c:v>38.42</c:v>
                </c:pt>
                <c:pt idx="5321">
                  <c:v>112.66</c:v>
                </c:pt>
                <c:pt idx="5322">
                  <c:v>52.37</c:v>
                </c:pt>
                <c:pt idx="5323">
                  <c:v>142.68</c:v>
                </c:pt>
                <c:pt idx="5324">
                  <c:v>161.6</c:v>
                </c:pt>
                <c:pt idx="5325">
                  <c:v>99.73</c:v>
                </c:pt>
                <c:pt idx="5326">
                  <c:v>1.95</c:v>
                </c:pt>
                <c:pt idx="5327">
                  <c:v>155.26</c:v>
                </c:pt>
                <c:pt idx="5328">
                  <c:v>804.64</c:v>
                </c:pt>
                <c:pt idx="5329">
                  <c:v>1408.36</c:v>
                </c:pt>
                <c:pt idx="5330">
                  <c:v>197.19</c:v>
                </c:pt>
                <c:pt idx="5331">
                  <c:v>225.18</c:v>
                </c:pt>
                <c:pt idx="5332">
                  <c:v>200.64</c:v>
                </c:pt>
                <c:pt idx="5333">
                  <c:v>152.13999999999999</c:v>
                </c:pt>
                <c:pt idx="5334">
                  <c:v>146.83000000000001</c:v>
                </c:pt>
                <c:pt idx="5335">
                  <c:v>354.95</c:v>
                </c:pt>
                <c:pt idx="5336">
                  <c:v>1485.27</c:v>
                </c:pt>
                <c:pt idx="5337">
                  <c:v>315.92</c:v>
                </c:pt>
                <c:pt idx="5338">
                  <c:v>803.79</c:v>
                </c:pt>
                <c:pt idx="5339">
                  <c:v>36.979999999999997</c:v>
                </c:pt>
                <c:pt idx="5340">
                  <c:v>0</c:v>
                </c:pt>
                <c:pt idx="5341">
                  <c:v>39.72</c:v>
                </c:pt>
                <c:pt idx="5342">
                  <c:v>4.78</c:v>
                </c:pt>
                <c:pt idx="5343">
                  <c:v>3347.68</c:v>
                </c:pt>
                <c:pt idx="5344">
                  <c:v>186.46</c:v>
                </c:pt>
                <c:pt idx="5345">
                  <c:v>208.69</c:v>
                </c:pt>
                <c:pt idx="5346">
                  <c:v>212.96</c:v>
                </c:pt>
                <c:pt idx="5347">
                  <c:v>313.52999999999997</c:v>
                </c:pt>
                <c:pt idx="5348">
                  <c:v>265.64</c:v>
                </c:pt>
                <c:pt idx="5349">
                  <c:v>118.63</c:v>
                </c:pt>
                <c:pt idx="5350">
                  <c:v>30.78</c:v>
                </c:pt>
                <c:pt idx="5351">
                  <c:v>167.93</c:v>
                </c:pt>
                <c:pt idx="5352">
                  <c:v>961.08</c:v>
                </c:pt>
                <c:pt idx="5353">
                  <c:v>165.12</c:v>
                </c:pt>
                <c:pt idx="5354">
                  <c:v>409.21</c:v>
                </c:pt>
                <c:pt idx="5355">
                  <c:v>164.14</c:v>
                </c:pt>
                <c:pt idx="5356">
                  <c:v>495.7</c:v>
                </c:pt>
                <c:pt idx="5357">
                  <c:v>0</c:v>
                </c:pt>
                <c:pt idx="5358">
                  <c:v>119.75</c:v>
                </c:pt>
                <c:pt idx="5359">
                  <c:v>39.979999999999997</c:v>
                </c:pt>
                <c:pt idx="5360">
                  <c:v>338.58</c:v>
                </c:pt>
                <c:pt idx="5361">
                  <c:v>82.52</c:v>
                </c:pt>
                <c:pt idx="5362">
                  <c:v>32.659999999999997</c:v>
                </c:pt>
                <c:pt idx="5363">
                  <c:v>663.16</c:v>
                </c:pt>
                <c:pt idx="5364">
                  <c:v>0</c:v>
                </c:pt>
                <c:pt idx="5365">
                  <c:v>67.64</c:v>
                </c:pt>
                <c:pt idx="5366">
                  <c:v>87.05</c:v>
                </c:pt>
                <c:pt idx="5367">
                  <c:v>65.760000000000005</c:v>
                </c:pt>
                <c:pt idx="5368">
                  <c:v>218.68</c:v>
                </c:pt>
                <c:pt idx="5369">
                  <c:v>258.13</c:v>
                </c:pt>
                <c:pt idx="5370">
                  <c:v>236.29</c:v>
                </c:pt>
                <c:pt idx="5371">
                  <c:v>71.47</c:v>
                </c:pt>
                <c:pt idx="5372">
                  <c:v>313.91000000000003</c:v>
                </c:pt>
                <c:pt idx="5373">
                  <c:v>229.99</c:v>
                </c:pt>
                <c:pt idx="5374">
                  <c:v>43.26</c:v>
                </c:pt>
                <c:pt idx="5375">
                  <c:v>209.95</c:v>
                </c:pt>
                <c:pt idx="5376">
                  <c:v>329.51</c:v>
                </c:pt>
                <c:pt idx="5377">
                  <c:v>64.19</c:v>
                </c:pt>
                <c:pt idx="5378">
                  <c:v>802.86</c:v>
                </c:pt>
                <c:pt idx="5379">
                  <c:v>83.74</c:v>
                </c:pt>
                <c:pt idx="5380">
                  <c:v>234.6</c:v>
                </c:pt>
                <c:pt idx="5381">
                  <c:v>99.81</c:v>
                </c:pt>
                <c:pt idx="5382">
                  <c:v>418.46</c:v>
                </c:pt>
                <c:pt idx="5383">
                  <c:v>126.83</c:v>
                </c:pt>
                <c:pt idx="5384">
                  <c:v>386.8</c:v>
                </c:pt>
                <c:pt idx="5385">
                  <c:v>232.97</c:v>
                </c:pt>
                <c:pt idx="5386">
                  <c:v>527.49</c:v>
                </c:pt>
                <c:pt idx="5387">
                  <c:v>65.209999999999994</c:v>
                </c:pt>
                <c:pt idx="5388">
                  <c:v>451.1</c:v>
                </c:pt>
                <c:pt idx="5389">
                  <c:v>244.43</c:v>
                </c:pt>
                <c:pt idx="5390">
                  <c:v>136.52000000000001</c:v>
                </c:pt>
                <c:pt idx="5391">
                  <c:v>0</c:v>
                </c:pt>
                <c:pt idx="5392">
                  <c:v>92.42</c:v>
                </c:pt>
                <c:pt idx="5393">
                  <c:v>224.59</c:v>
                </c:pt>
                <c:pt idx="5394">
                  <c:v>187.51</c:v>
                </c:pt>
                <c:pt idx="5395">
                  <c:v>925.28</c:v>
                </c:pt>
                <c:pt idx="5396">
                  <c:v>117.73</c:v>
                </c:pt>
                <c:pt idx="5397">
                  <c:v>94.33</c:v>
                </c:pt>
                <c:pt idx="5398">
                  <c:v>346.46</c:v>
                </c:pt>
                <c:pt idx="5399">
                  <c:v>0</c:v>
                </c:pt>
                <c:pt idx="5400">
                  <c:v>129.91999999999999</c:v>
                </c:pt>
                <c:pt idx="5401">
                  <c:v>118.54</c:v>
                </c:pt>
                <c:pt idx="5402">
                  <c:v>148.6</c:v>
                </c:pt>
                <c:pt idx="5403">
                  <c:v>48.96</c:v>
                </c:pt>
                <c:pt idx="5404">
                  <c:v>0</c:v>
                </c:pt>
                <c:pt idx="5405">
                  <c:v>1046.25</c:v>
                </c:pt>
                <c:pt idx="5406">
                  <c:v>8.33</c:v>
                </c:pt>
                <c:pt idx="5407">
                  <c:v>0</c:v>
                </c:pt>
                <c:pt idx="5408">
                  <c:v>191.87</c:v>
                </c:pt>
                <c:pt idx="5409">
                  <c:v>105.75</c:v>
                </c:pt>
                <c:pt idx="5410">
                  <c:v>109.48</c:v>
                </c:pt>
                <c:pt idx="5411">
                  <c:v>58.48</c:v>
                </c:pt>
                <c:pt idx="5412">
                  <c:v>69.28</c:v>
                </c:pt>
                <c:pt idx="5413">
                  <c:v>57.82</c:v>
                </c:pt>
                <c:pt idx="5414">
                  <c:v>0</c:v>
                </c:pt>
                <c:pt idx="5415">
                  <c:v>92.61</c:v>
                </c:pt>
                <c:pt idx="5416">
                  <c:v>72.53</c:v>
                </c:pt>
                <c:pt idx="5417">
                  <c:v>101.14</c:v>
                </c:pt>
                <c:pt idx="5418">
                  <c:v>0</c:v>
                </c:pt>
                <c:pt idx="5419">
                  <c:v>406.2</c:v>
                </c:pt>
                <c:pt idx="5420">
                  <c:v>0</c:v>
                </c:pt>
                <c:pt idx="5421">
                  <c:v>64.010000000000005</c:v>
                </c:pt>
                <c:pt idx="5422">
                  <c:v>0</c:v>
                </c:pt>
                <c:pt idx="5423">
                  <c:v>0</c:v>
                </c:pt>
                <c:pt idx="5424">
                  <c:v>100.11</c:v>
                </c:pt>
                <c:pt idx="5425">
                  <c:v>109.98</c:v>
                </c:pt>
                <c:pt idx="5426">
                  <c:v>546.25</c:v>
                </c:pt>
                <c:pt idx="5427">
                  <c:v>138.29</c:v>
                </c:pt>
                <c:pt idx="5428">
                  <c:v>194</c:v>
                </c:pt>
                <c:pt idx="5429">
                  <c:v>24.38</c:v>
                </c:pt>
                <c:pt idx="5430">
                  <c:v>209.07</c:v>
                </c:pt>
                <c:pt idx="5431">
                  <c:v>306.92</c:v>
                </c:pt>
                <c:pt idx="5432">
                  <c:v>187.48</c:v>
                </c:pt>
                <c:pt idx="5433">
                  <c:v>349.95</c:v>
                </c:pt>
                <c:pt idx="5434">
                  <c:v>343.96</c:v>
                </c:pt>
                <c:pt idx="5435">
                  <c:v>193.3</c:v>
                </c:pt>
                <c:pt idx="5436">
                  <c:v>316.33</c:v>
                </c:pt>
                <c:pt idx="5437">
                  <c:v>135.09</c:v>
                </c:pt>
                <c:pt idx="5438">
                  <c:v>2165.66</c:v>
                </c:pt>
                <c:pt idx="5439">
                  <c:v>1869.18</c:v>
                </c:pt>
                <c:pt idx="5440">
                  <c:v>90.05</c:v>
                </c:pt>
                <c:pt idx="5441">
                  <c:v>0</c:v>
                </c:pt>
                <c:pt idx="5442">
                  <c:v>31.95</c:v>
                </c:pt>
                <c:pt idx="5443">
                  <c:v>142.46</c:v>
                </c:pt>
                <c:pt idx="5444">
                  <c:v>0</c:v>
                </c:pt>
                <c:pt idx="5445">
                  <c:v>0</c:v>
                </c:pt>
                <c:pt idx="5446">
                  <c:v>364.49</c:v>
                </c:pt>
                <c:pt idx="5447">
                  <c:v>394.31</c:v>
                </c:pt>
                <c:pt idx="5448">
                  <c:v>289.10000000000002</c:v>
                </c:pt>
                <c:pt idx="5449">
                  <c:v>134.41</c:v>
                </c:pt>
                <c:pt idx="5450">
                  <c:v>82.74</c:v>
                </c:pt>
                <c:pt idx="5451">
                  <c:v>0</c:v>
                </c:pt>
                <c:pt idx="5452">
                  <c:v>92.56</c:v>
                </c:pt>
                <c:pt idx="5453">
                  <c:v>0</c:v>
                </c:pt>
                <c:pt idx="5454">
                  <c:v>194.5</c:v>
                </c:pt>
                <c:pt idx="5455">
                  <c:v>282.5</c:v>
                </c:pt>
                <c:pt idx="5456">
                  <c:v>0</c:v>
                </c:pt>
                <c:pt idx="5457">
                  <c:v>36.340000000000003</c:v>
                </c:pt>
                <c:pt idx="5458">
                  <c:v>79.959999999999994</c:v>
                </c:pt>
                <c:pt idx="5459">
                  <c:v>53.96</c:v>
                </c:pt>
                <c:pt idx="5460">
                  <c:v>193.85</c:v>
                </c:pt>
                <c:pt idx="5461">
                  <c:v>531.91999999999996</c:v>
                </c:pt>
                <c:pt idx="5462">
                  <c:v>309.39999999999998</c:v>
                </c:pt>
                <c:pt idx="5463">
                  <c:v>0</c:v>
                </c:pt>
                <c:pt idx="5464">
                  <c:v>138.28</c:v>
                </c:pt>
                <c:pt idx="5465">
                  <c:v>350.14</c:v>
                </c:pt>
                <c:pt idx="5466">
                  <c:v>585.94000000000005</c:v>
                </c:pt>
                <c:pt idx="5467">
                  <c:v>278.16000000000003</c:v>
                </c:pt>
                <c:pt idx="5468">
                  <c:v>0</c:v>
                </c:pt>
                <c:pt idx="5469">
                  <c:v>126.96</c:v>
                </c:pt>
                <c:pt idx="5470">
                  <c:v>496.52</c:v>
                </c:pt>
                <c:pt idx="5471">
                  <c:v>677.05</c:v>
                </c:pt>
                <c:pt idx="5472">
                  <c:v>386.86</c:v>
                </c:pt>
                <c:pt idx="5473">
                  <c:v>132.33000000000001</c:v>
                </c:pt>
                <c:pt idx="5474">
                  <c:v>0</c:v>
                </c:pt>
                <c:pt idx="5475">
                  <c:v>471.67</c:v>
                </c:pt>
                <c:pt idx="5476">
                  <c:v>1356.78</c:v>
                </c:pt>
                <c:pt idx="5477">
                  <c:v>374.93</c:v>
                </c:pt>
                <c:pt idx="5478">
                  <c:v>7.37</c:v>
                </c:pt>
                <c:pt idx="5479">
                  <c:v>357.21</c:v>
                </c:pt>
                <c:pt idx="5480">
                  <c:v>567.85</c:v>
                </c:pt>
                <c:pt idx="5481">
                  <c:v>568.04999999999995</c:v>
                </c:pt>
                <c:pt idx="5482">
                  <c:v>407.63</c:v>
                </c:pt>
                <c:pt idx="5483">
                  <c:v>187.64</c:v>
                </c:pt>
                <c:pt idx="5484">
                  <c:v>836.15</c:v>
                </c:pt>
                <c:pt idx="5485">
                  <c:v>236.71</c:v>
                </c:pt>
                <c:pt idx="5486">
                  <c:v>77.260000000000005</c:v>
                </c:pt>
                <c:pt idx="5487">
                  <c:v>294.24</c:v>
                </c:pt>
                <c:pt idx="5488">
                  <c:v>861.25</c:v>
                </c:pt>
                <c:pt idx="5489">
                  <c:v>34.979999999999997</c:v>
                </c:pt>
                <c:pt idx="5490">
                  <c:v>413.19</c:v>
                </c:pt>
                <c:pt idx="5491">
                  <c:v>2002.11</c:v>
                </c:pt>
                <c:pt idx="5492">
                  <c:v>137.80000000000001</c:v>
                </c:pt>
                <c:pt idx="5493">
                  <c:v>120.49</c:v>
                </c:pt>
                <c:pt idx="5494">
                  <c:v>152.5</c:v>
                </c:pt>
                <c:pt idx="5495">
                  <c:v>0</c:v>
                </c:pt>
                <c:pt idx="5496">
                  <c:v>156.72</c:v>
                </c:pt>
                <c:pt idx="5497">
                  <c:v>0</c:v>
                </c:pt>
                <c:pt idx="5498">
                  <c:v>0</c:v>
                </c:pt>
                <c:pt idx="5499">
                  <c:v>0</c:v>
                </c:pt>
                <c:pt idx="5500">
                  <c:v>131.88</c:v>
                </c:pt>
                <c:pt idx="5501">
                  <c:v>0</c:v>
                </c:pt>
                <c:pt idx="5502">
                  <c:v>32.75</c:v>
                </c:pt>
                <c:pt idx="5503">
                  <c:v>105.3</c:v>
                </c:pt>
                <c:pt idx="5504">
                  <c:v>91.7</c:v>
                </c:pt>
                <c:pt idx="5505">
                  <c:v>247.49</c:v>
                </c:pt>
                <c:pt idx="5506">
                  <c:v>0</c:v>
                </c:pt>
                <c:pt idx="5507">
                  <c:v>723.67</c:v>
                </c:pt>
                <c:pt idx="5508">
                  <c:v>925.13</c:v>
                </c:pt>
                <c:pt idx="5509">
                  <c:v>0</c:v>
                </c:pt>
                <c:pt idx="5510">
                  <c:v>0</c:v>
                </c:pt>
                <c:pt idx="5511">
                  <c:v>0</c:v>
                </c:pt>
                <c:pt idx="5512">
                  <c:v>0</c:v>
                </c:pt>
                <c:pt idx="5513">
                  <c:v>172.05</c:v>
                </c:pt>
                <c:pt idx="5514">
                  <c:v>0</c:v>
                </c:pt>
                <c:pt idx="5515">
                  <c:v>20.170000000000002</c:v>
                </c:pt>
                <c:pt idx="5516">
                  <c:v>0</c:v>
                </c:pt>
                <c:pt idx="5517">
                  <c:v>0</c:v>
                </c:pt>
                <c:pt idx="5518">
                  <c:v>111.96</c:v>
                </c:pt>
                <c:pt idx="5519">
                  <c:v>121.4</c:v>
                </c:pt>
                <c:pt idx="5520">
                  <c:v>634.92999999999995</c:v>
                </c:pt>
                <c:pt idx="5521">
                  <c:v>60.24</c:v>
                </c:pt>
                <c:pt idx="5522">
                  <c:v>46.67</c:v>
                </c:pt>
                <c:pt idx="5523">
                  <c:v>528.55999999999995</c:v>
                </c:pt>
                <c:pt idx="5524">
                  <c:v>0</c:v>
                </c:pt>
                <c:pt idx="5525">
                  <c:v>9.49</c:v>
                </c:pt>
                <c:pt idx="5526">
                  <c:v>36.79</c:v>
                </c:pt>
                <c:pt idx="5527">
                  <c:v>625.64</c:v>
                </c:pt>
                <c:pt idx="5528">
                  <c:v>231.54</c:v>
                </c:pt>
                <c:pt idx="5529">
                  <c:v>70.42</c:v>
                </c:pt>
                <c:pt idx="5530">
                  <c:v>128.99</c:v>
                </c:pt>
                <c:pt idx="5531">
                  <c:v>755.69</c:v>
                </c:pt>
                <c:pt idx="5532">
                  <c:v>0</c:v>
                </c:pt>
                <c:pt idx="5533">
                  <c:v>168.9</c:v>
                </c:pt>
                <c:pt idx="5534">
                  <c:v>38.299999999999997</c:v>
                </c:pt>
                <c:pt idx="5535">
                  <c:v>0</c:v>
                </c:pt>
                <c:pt idx="5536">
                  <c:v>193.46</c:v>
                </c:pt>
                <c:pt idx="5537">
                  <c:v>0</c:v>
                </c:pt>
                <c:pt idx="5538">
                  <c:v>185.02</c:v>
                </c:pt>
                <c:pt idx="5539">
                  <c:v>53.53</c:v>
                </c:pt>
                <c:pt idx="5540">
                  <c:v>154.43</c:v>
                </c:pt>
                <c:pt idx="5541">
                  <c:v>89.99</c:v>
                </c:pt>
                <c:pt idx="5542">
                  <c:v>11.97</c:v>
                </c:pt>
                <c:pt idx="5543">
                  <c:v>519.91</c:v>
                </c:pt>
                <c:pt idx="5544">
                  <c:v>96.51</c:v>
                </c:pt>
                <c:pt idx="5545">
                  <c:v>302.43</c:v>
                </c:pt>
                <c:pt idx="5546">
                  <c:v>290.75</c:v>
                </c:pt>
                <c:pt idx="5547">
                  <c:v>0</c:v>
                </c:pt>
                <c:pt idx="5548">
                  <c:v>543.07000000000005</c:v>
                </c:pt>
                <c:pt idx="5549">
                  <c:v>509.34</c:v>
                </c:pt>
                <c:pt idx="5550">
                  <c:v>35.869999999999997</c:v>
                </c:pt>
                <c:pt idx="5551">
                  <c:v>0</c:v>
                </c:pt>
                <c:pt idx="5552">
                  <c:v>17.079999999999998</c:v>
                </c:pt>
                <c:pt idx="5553">
                  <c:v>0</c:v>
                </c:pt>
                <c:pt idx="5554">
                  <c:v>19.989999999999998</c:v>
                </c:pt>
                <c:pt idx="5555">
                  <c:v>185.95</c:v>
                </c:pt>
                <c:pt idx="5556">
                  <c:v>452.25</c:v>
                </c:pt>
                <c:pt idx="5557">
                  <c:v>163.95</c:v>
                </c:pt>
                <c:pt idx="5558">
                  <c:v>764</c:v>
                </c:pt>
                <c:pt idx="5559">
                  <c:v>167.6</c:v>
                </c:pt>
                <c:pt idx="5560">
                  <c:v>0</c:v>
                </c:pt>
                <c:pt idx="5561">
                  <c:v>367.99</c:v>
                </c:pt>
                <c:pt idx="5562">
                  <c:v>51.94</c:v>
                </c:pt>
                <c:pt idx="5563">
                  <c:v>414.4</c:v>
                </c:pt>
                <c:pt idx="5564">
                  <c:v>90.53</c:v>
                </c:pt>
                <c:pt idx="5565">
                  <c:v>282.77</c:v>
                </c:pt>
                <c:pt idx="5566">
                  <c:v>0</c:v>
                </c:pt>
                <c:pt idx="5567">
                  <c:v>148.81</c:v>
                </c:pt>
                <c:pt idx="5568">
                  <c:v>118.88</c:v>
                </c:pt>
                <c:pt idx="5569">
                  <c:v>84.07</c:v>
                </c:pt>
                <c:pt idx="5570">
                  <c:v>0</c:v>
                </c:pt>
                <c:pt idx="5571">
                  <c:v>134.22999999999999</c:v>
                </c:pt>
                <c:pt idx="5572">
                  <c:v>0</c:v>
                </c:pt>
                <c:pt idx="5573">
                  <c:v>0</c:v>
                </c:pt>
                <c:pt idx="5574">
                  <c:v>695.06</c:v>
                </c:pt>
                <c:pt idx="5575">
                  <c:v>82.54</c:v>
                </c:pt>
                <c:pt idx="5576">
                  <c:v>64.73</c:v>
                </c:pt>
                <c:pt idx="5577">
                  <c:v>39.57</c:v>
                </c:pt>
                <c:pt idx="5578">
                  <c:v>735.06</c:v>
                </c:pt>
                <c:pt idx="5579">
                  <c:v>29.25</c:v>
                </c:pt>
                <c:pt idx="5580">
                  <c:v>698.38</c:v>
                </c:pt>
                <c:pt idx="5581">
                  <c:v>322.86</c:v>
                </c:pt>
                <c:pt idx="5582">
                  <c:v>576.11</c:v>
                </c:pt>
                <c:pt idx="5583">
                  <c:v>2502.4499999999998</c:v>
                </c:pt>
                <c:pt idx="5584">
                  <c:v>0</c:v>
                </c:pt>
                <c:pt idx="5585">
                  <c:v>338.33</c:v>
                </c:pt>
                <c:pt idx="5586">
                  <c:v>59.98</c:v>
                </c:pt>
                <c:pt idx="5587">
                  <c:v>334.07</c:v>
                </c:pt>
                <c:pt idx="5588">
                  <c:v>108.7</c:v>
                </c:pt>
                <c:pt idx="5589">
                  <c:v>0</c:v>
                </c:pt>
                <c:pt idx="5590">
                  <c:v>64.11</c:v>
                </c:pt>
                <c:pt idx="5591">
                  <c:v>339.3</c:v>
                </c:pt>
                <c:pt idx="5592">
                  <c:v>153.97</c:v>
                </c:pt>
                <c:pt idx="5593">
                  <c:v>639.69000000000005</c:v>
                </c:pt>
                <c:pt idx="5594">
                  <c:v>246.79</c:v>
                </c:pt>
                <c:pt idx="5595">
                  <c:v>547.29999999999995</c:v>
                </c:pt>
                <c:pt idx="5596">
                  <c:v>0</c:v>
                </c:pt>
                <c:pt idx="5597">
                  <c:v>84.08</c:v>
                </c:pt>
                <c:pt idx="5598">
                  <c:v>193.91</c:v>
                </c:pt>
                <c:pt idx="5599">
                  <c:v>331.45</c:v>
                </c:pt>
                <c:pt idx="5600">
                  <c:v>462.65</c:v>
                </c:pt>
                <c:pt idx="5601">
                  <c:v>786.44</c:v>
                </c:pt>
                <c:pt idx="5602">
                  <c:v>110.66</c:v>
                </c:pt>
                <c:pt idx="5603">
                  <c:v>159.29</c:v>
                </c:pt>
                <c:pt idx="5604">
                  <c:v>203.89</c:v>
                </c:pt>
                <c:pt idx="5605">
                  <c:v>65.97</c:v>
                </c:pt>
                <c:pt idx="5606">
                  <c:v>33.76</c:v>
                </c:pt>
                <c:pt idx="5607">
                  <c:v>117.2</c:v>
                </c:pt>
                <c:pt idx="5608">
                  <c:v>158.97</c:v>
                </c:pt>
                <c:pt idx="5609">
                  <c:v>352.79</c:v>
                </c:pt>
                <c:pt idx="5610">
                  <c:v>397.44</c:v>
                </c:pt>
                <c:pt idx="5611">
                  <c:v>205.61</c:v>
                </c:pt>
                <c:pt idx="5612">
                  <c:v>117.55</c:v>
                </c:pt>
                <c:pt idx="5613">
                  <c:v>669.65</c:v>
                </c:pt>
                <c:pt idx="5614">
                  <c:v>0</c:v>
                </c:pt>
                <c:pt idx="5615">
                  <c:v>40.75</c:v>
                </c:pt>
                <c:pt idx="5616">
                  <c:v>197.03</c:v>
                </c:pt>
                <c:pt idx="5617">
                  <c:v>0</c:v>
                </c:pt>
                <c:pt idx="5618">
                  <c:v>206.85</c:v>
                </c:pt>
                <c:pt idx="5619">
                  <c:v>0</c:v>
                </c:pt>
                <c:pt idx="5620">
                  <c:v>115.02</c:v>
                </c:pt>
                <c:pt idx="5621">
                  <c:v>60.82</c:v>
                </c:pt>
                <c:pt idx="5622">
                  <c:v>207.11</c:v>
                </c:pt>
                <c:pt idx="5623">
                  <c:v>212.91</c:v>
                </c:pt>
                <c:pt idx="5624">
                  <c:v>0</c:v>
                </c:pt>
                <c:pt idx="5625">
                  <c:v>73.34</c:v>
                </c:pt>
                <c:pt idx="5626">
                  <c:v>693.8</c:v>
                </c:pt>
                <c:pt idx="5627">
                  <c:v>546.30999999999995</c:v>
                </c:pt>
                <c:pt idx="5628">
                  <c:v>181.02</c:v>
                </c:pt>
                <c:pt idx="5629">
                  <c:v>104.34</c:v>
                </c:pt>
                <c:pt idx="5630">
                  <c:v>0</c:v>
                </c:pt>
                <c:pt idx="5631">
                  <c:v>0</c:v>
                </c:pt>
                <c:pt idx="5632">
                  <c:v>116.14</c:v>
                </c:pt>
                <c:pt idx="5633">
                  <c:v>205.86</c:v>
                </c:pt>
                <c:pt idx="5634">
                  <c:v>841.22</c:v>
                </c:pt>
                <c:pt idx="5635">
                  <c:v>56.75</c:v>
                </c:pt>
                <c:pt idx="5636">
                  <c:v>140.91</c:v>
                </c:pt>
                <c:pt idx="5637">
                  <c:v>240.38</c:v>
                </c:pt>
                <c:pt idx="5638">
                  <c:v>79.8</c:v>
                </c:pt>
                <c:pt idx="5639">
                  <c:v>110.36</c:v>
                </c:pt>
                <c:pt idx="5640">
                  <c:v>0</c:v>
                </c:pt>
                <c:pt idx="5641">
                  <c:v>174.34</c:v>
                </c:pt>
                <c:pt idx="5642">
                  <c:v>126.95</c:v>
                </c:pt>
                <c:pt idx="5643">
                  <c:v>93.77</c:v>
                </c:pt>
                <c:pt idx="5644">
                  <c:v>0</c:v>
                </c:pt>
                <c:pt idx="5645">
                  <c:v>1292.07</c:v>
                </c:pt>
                <c:pt idx="5646">
                  <c:v>19.98</c:v>
                </c:pt>
                <c:pt idx="5647">
                  <c:v>0</c:v>
                </c:pt>
                <c:pt idx="5648">
                  <c:v>49.44</c:v>
                </c:pt>
                <c:pt idx="5649">
                  <c:v>432.3</c:v>
                </c:pt>
                <c:pt idx="5650">
                  <c:v>62.4</c:v>
                </c:pt>
                <c:pt idx="5651">
                  <c:v>209.69</c:v>
                </c:pt>
                <c:pt idx="5652">
                  <c:v>354.96</c:v>
                </c:pt>
                <c:pt idx="5653">
                  <c:v>58.9</c:v>
                </c:pt>
                <c:pt idx="5654">
                  <c:v>312.85000000000002</c:v>
                </c:pt>
                <c:pt idx="5655">
                  <c:v>612.22</c:v>
                </c:pt>
                <c:pt idx="5656">
                  <c:v>157.99</c:v>
                </c:pt>
                <c:pt idx="5657">
                  <c:v>0</c:v>
                </c:pt>
                <c:pt idx="5658">
                  <c:v>1283.97</c:v>
                </c:pt>
                <c:pt idx="5659">
                  <c:v>1038.52</c:v>
                </c:pt>
                <c:pt idx="5660">
                  <c:v>15.57</c:v>
                </c:pt>
                <c:pt idx="5661">
                  <c:v>39.479999999999997</c:v>
                </c:pt>
                <c:pt idx="5662">
                  <c:v>19.989999999999998</c:v>
                </c:pt>
                <c:pt idx="5663">
                  <c:v>113.02</c:v>
                </c:pt>
                <c:pt idx="5664">
                  <c:v>94.22</c:v>
                </c:pt>
                <c:pt idx="5665">
                  <c:v>0</c:v>
                </c:pt>
                <c:pt idx="5666">
                  <c:v>241.75</c:v>
                </c:pt>
                <c:pt idx="5667">
                  <c:v>430.7</c:v>
                </c:pt>
                <c:pt idx="5668">
                  <c:v>309.60000000000002</c:v>
                </c:pt>
                <c:pt idx="5669">
                  <c:v>206.05</c:v>
                </c:pt>
                <c:pt idx="5670">
                  <c:v>208.45</c:v>
                </c:pt>
                <c:pt idx="5671">
                  <c:v>246.59</c:v>
                </c:pt>
                <c:pt idx="5672">
                  <c:v>54.78</c:v>
                </c:pt>
                <c:pt idx="5673">
                  <c:v>1082.72</c:v>
                </c:pt>
                <c:pt idx="5674">
                  <c:v>827.37</c:v>
                </c:pt>
                <c:pt idx="5675">
                  <c:v>0</c:v>
                </c:pt>
                <c:pt idx="5676">
                  <c:v>57.94</c:v>
                </c:pt>
                <c:pt idx="5677">
                  <c:v>240.01</c:v>
                </c:pt>
                <c:pt idx="5678">
                  <c:v>1052.77</c:v>
                </c:pt>
                <c:pt idx="5679">
                  <c:v>193.9</c:v>
                </c:pt>
                <c:pt idx="5680">
                  <c:v>360.31</c:v>
                </c:pt>
                <c:pt idx="5681">
                  <c:v>100.89</c:v>
                </c:pt>
                <c:pt idx="5682">
                  <c:v>74.34</c:v>
                </c:pt>
                <c:pt idx="5683">
                  <c:v>652.69000000000005</c:v>
                </c:pt>
                <c:pt idx="5684">
                  <c:v>101.83</c:v>
                </c:pt>
                <c:pt idx="5685">
                  <c:v>125.45</c:v>
                </c:pt>
                <c:pt idx="5686">
                  <c:v>909.12</c:v>
                </c:pt>
                <c:pt idx="5687">
                  <c:v>234.24</c:v>
                </c:pt>
                <c:pt idx="5688">
                  <c:v>155.6</c:v>
                </c:pt>
                <c:pt idx="5689">
                  <c:v>35.909999999999997</c:v>
                </c:pt>
                <c:pt idx="5690">
                  <c:v>271.77999999999997</c:v>
                </c:pt>
                <c:pt idx="5691">
                  <c:v>680.38</c:v>
                </c:pt>
                <c:pt idx="5692">
                  <c:v>1240.22</c:v>
                </c:pt>
                <c:pt idx="5693">
                  <c:v>176</c:v>
                </c:pt>
                <c:pt idx="5694">
                  <c:v>567.23</c:v>
                </c:pt>
                <c:pt idx="5695">
                  <c:v>839.73</c:v>
                </c:pt>
                <c:pt idx="5696">
                  <c:v>247.22</c:v>
                </c:pt>
                <c:pt idx="5697">
                  <c:v>118.87</c:v>
                </c:pt>
                <c:pt idx="5698">
                  <c:v>319.60000000000002</c:v>
                </c:pt>
                <c:pt idx="5699">
                  <c:v>332.91</c:v>
                </c:pt>
                <c:pt idx="5700">
                  <c:v>0</c:v>
                </c:pt>
                <c:pt idx="5701">
                  <c:v>0</c:v>
                </c:pt>
                <c:pt idx="5702">
                  <c:v>717.52</c:v>
                </c:pt>
                <c:pt idx="5703">
                  <c:v>112.42</c:v>
                </c:pt>
                <c:pt idx="5704">
                  <c:v>120.33</c:v>
                </c:pt>
                <c:pt idx="5705">
                  <c:v>734.57</c:v>
                </c:pt>
                <c:pt idx="5706">
                  <c:v>130.62</c:v>
                </c:pt>
                <c:pt idx="5707">
                  <c:v>140.27000000000001</c:v>
                </c:pt>
                <c:pt idx="5708">
                  <c:v>0</c:v>
                </c:pt>
                <c:pt idx="5709">
                  <c:v>554.70000000000005</c:v>
                </c:pt>
                <c:pt idx="5710">
                  <c:v>849.26</c:v>
                </c:pt>
                <c:pt idx="5711">
                  <c:v>173.49</c:v>
                </c:pt>
                <c:pt idx="5712">
                  <c:v>250.67</c:v>
                </c:pt>
                <c:pt idx="5713">
                  <c:v>709.86</c:v>
                </c:pt>
                <c:pt idx="5714">
                  <c:v>55.85</c:v>
                </c:pt>
                <c:pt idx="5715">
                  <c:v>59.13</c:v>
                </c:pt>
                <c:pt idx="5716">
                  <c:v>487.85</c:v>
                </c:pt>
                <c:pt idx="5717">
                  <c:v>26.37</c:v>
                </c:pt>
                <c:pt idx="5718">
                  <c:v>163.98</c:v>
                </c:pt>
                <c:pt idx="5719">
                  <c:v>0</c:v>
                </c:pt>
                <c:pt idx="5720">
                  <c:v>612.30999999999995</c:v>
                </c:pt>
                <c:pt idx="5721">
                  <c:v>0</c:v>
                </c:pt>
                <c:pt idx="5722">
                  <c:v>811.77</c:v>
                </c:pt>
                <c:pt idx="5723">
                  <c:v>0</c:v>
                </c:pt>
                <c:pt idx="5724">
                  <c:v>410.16</c:v>
                </c:pt>
                <c:pt idx="5725">
                  <c:v>154.69999999999999</c:v>
                </c:pt>
                <c:pt idx="5726">
                  <c:v>68.510000000000005</c:v>
                </c:pt>
                <c:pt idx="5727">
                  <c:v>203.11</c:v>
                </c:pt>
                <c:pt idx="5728">
                  <c:v>189.7</c:v>
                </c:pt>
                <c:pt idx="5729">
                  <c:v>195.94</c:v>
                </c:pt>
                <c:pt idx="5730">
                  <c:v>45.43</c:v>
                </c:pt>
                <c:pt idx="5731">
                  <c:v>32.94</c:v>
                </c:pt>
                <c:pt idx="5732">
                  <c:v>618.99</c:v>
                </c:pt>
                <c:pt idx="5733">
                  <c:v>0</c:v>
                </c:pt>
                <c:pt idx="5734">
                  <c:v>222.92</c:v>
                </c:pt>
                <c:pt idx="5735">
                  <c:v>0</c:v>
                </c:pt>
                <c:pt idx="5736">
                  <c:v>129.80000000000001</c:v>
                </c:pt>
                <c:pt idx="5737">
                  <c:v>244.99</c:v>
                </c:pt>
                <c:pt idx="5738">
                  <c:v>249.58</c:v>
                </c:pt>
                <c:pt idx="5739">
                  <c:v>309.69</c:v>
                </c:pt>
                <c:pt idx="5740">
                  <c:v>42.64</c:v>
                </c:pt>
                <c:pt idx="5741">
                  <c:v>179.37</c:v>
                </c:pt>
                <c:pt idx="5742">
                  <c:v>55.83</c:v>
                </c:pt>
                <c:pt idx="5743">
                  <c:v>447.85</c:v>
                </c:pt>
                <c:pt idx="5744">
                  <c:v>989.34</c:v>
                </c:pt>
                <c:pt idx="5745">
                  <c:v>244.41</c:v>
                </c:pt>
                <c:pt idx="5746">
                  <c:v>160.5</c:v>
                </c:pt>
                <c:pt idx="5747">
                  <c:v>202.83</c:v>
                </c:pt>
                <c:pt idx="5748">
                  <c:v>3038.55</c:v>
                </c:pt>
                <c:pt idx="5749">
                  <c:v>67.12</c:v>
                </c:pt>
                <c:pt idx="5750">
                  <c:v>937.06</c:v>
                </c:pt>
                <c:pt idx="5751">
                  <c:v>97.08</c:v>
                </c:pt>
                <c:pt idx="5752">
                  <c:v>204.71</c:v>
                </c:pt>
                <c:pt idx="5753">
                  <c:v>55.76</c:v>
                </c:pt>
                <c:pt idx="5754">
                  <c:v>445.96</c:v>
                </c:pt>
                <c:pt idx="5755">
                  <c:v>98.46</c:v>
                </c:pt>
                <c:pt idx="5756">
                  <c:v>0</c:v>
                </c:pt>
                <c:pt idx="5757">
                  <c:v>239.26</c:v>
                </c:pt>
                <c:pt idx="5758">
                  <c:v>19.989999999999998</c:v>
                </c:pt>
                <c:pt idx="5759">
                  <c:v>952.86</c:v>
                </c:pt>
                <c:pt idx="5760">
                  <c:v>167.04</c:v>
                </c:pt>
                <c:pt idx="5761">
                  <c:v>186.31</c:v>
                </c:pt>
                <c:pt idx="5762">
                  <c:v>196.35</c:v>
                </c:pt>
                <c:pt idx="5763">
                  <c:v>844.4</c:v>
                </c:pt>
                <c:pt idx="5764">
                  <c:v>86.04</c:v>
                </c:pt>
                <c:pt idx="5765">
                  <c:v>686.72</c:v>
                </c:pt>
                <c:pt idx="5766">
                  <c:v>175.6</c:v>
                </c:pt>
                <c:pt idx="5767">
                  <c:v>3123.2</c:v>
                </c:pt>
                <c:pt idx="5768">
                  <c:v>437.27</c:v>
                </c:pt>
                <c:pt idx="5769">
                  <c:v>64.099999999999994</c:v>
                </c:pt>
                <c:pt idx="5770">
                  <c:v>551.71</c:v>
                </c:pt>
                <c:pt idx="5771">
                  <c:v>102.95</c:v>
                </c:pt>
                <c:pt idx="5772">
                  <c:v>708</c:v>
                </c:pt>
                <c:pt idx="5773">
                  <c:v>0</c:v>
                </c:pt>
                <c:pt idx="5774">
                  <c:v>308.27</c:v>
                </c:pt>
                <c:pt idx="5775">
                  <c:v>130.83000000000001</c:v>
                </c:pt>
                <c:pt idx="5776">
                  <c:v>938.46</c:v>
                </c:pt>
                <c:pt idx="5777">
                  <c:v>434.83</c:v>
                </c:pt>
                <c:pt idx="5778">
                  <c:v>513.27</c:v>
                </c:pt>
                <c:pt idx="5779">
                  <c:v>315.33</c:v>
                </c:pt>
                <c:pt idx="5780">
                  <c:v>98.72</c:v>
                </c:pt>
                <c:pt idx="5781">
                  <c:v>260.73</c:v>
                </c:pt>
                <c:pt idx="5782">
                  <c:v>188.94</c:v>
                </c:pt>
                <c:pt idx="5783">
                  <c:v>471.22</c:v>
                </c:pt>
                <c:pt idx="5784">
                  <c:v>469.14</c:v>
                </c:pt>
                <c:pt idx="5785">
                  <c:v>155.62</c:v>
                </c:pt>
                <c:pt idx="5786">
                  <c:v>722.51</c:v>
                </c:pt>
                <c:pt idx="5787">
                  <c:v>596.29999999999995</c:v>
                </c:pt>
                <c:pt idx="5788">
                  <c:v>0</c:v>
                </c:pt>
                <c:pt idx="5789">
                  <c:v>539.08000000000004</c:v>
                </c:pt>
                <c:pt idx="5790">
                  <c:v>325.39</c:v>
                </c:pt>
                <c:pt idx="5791">
                  <c:v>237.19</c:v>
                </c:pt>
                <c:pt idx="5792">
                  <c:v>221.7</c:v>
                </c:pt>
                <c:pt idx="5793">
                  <c:v>187.99</c:v>
                </c:pt>
                <c:pt idx="5794">
                  <c:v>0</c:v>
                </c:pt>
                <c:pt idx="5795">
                  <c:v>18.690000000000001</c:v>
                </c:pt>
                <c:pt idx="5796">
                  <c:v>195.57</c:v>
                </c:pt>
                <c:pt idx="5797">
                  <c:v>487.95</c:v>
                </c:pt>
                <c:pt idx="5798">
                  <c:v>1099.82</c:v>
                </c:pt>
                <c:pt idx="5799">
                  <c:v>0</c:v>
                </c:pt>
                <c:pt idx="5800">
                  <c:v>181.78</c:v>
                </c:pt>
                <c:pt idx="5801">
                  <c:v>181.42</c:v>
                </c:pt>
                <c:pt idx="5802">
                  <c:v>1932.34</c:v>
                </c:pt>
                <c:pt idx="5803">
                  <c:v>87.98</c:v>
                </c:pt>
                <c:pt idx="5804">
                  <c:v>288.29000000000002</c:v>
                </c:pt>
                <c:pt idx="5805">
                  <c:v>133.66999999999999</c:v>
                </c:pt>
                <c:pt idx="5806">
                  <c:v>464.92</c:v>
                </c:pt>
                <c:pt idx="5807">
                  <c:v>12197.26</c:v>
                </c:pt>
                <c:pt idx="5808">
                  <c:v>421.06</c:v>
                </c:pt>
                <c:pt idx="5809">
                  <c:v>217.77</c:v>
                </c:pt>
                <c:pt idx="5810">
                  <c:v>0</c:v>
                </c:pt>
                <c:pt idx="5811">
                  <c:v>112.96</c:v>
                </c:pt>
                <c:pt idx="5812">
                  <c:v>57.48</c:v>
                </c:pt>
                <c:pt idx="5813">
                  <c:v>110.19</c:v>
                </c:pt>
                <c:pt idx="5814">
                  <c:v>144.41999999999999</c:v>
                </c:pt>
                <c:pt idx="5815">
                  <c:v>256.11</c:v>
                </c:pt>
                <c:pt idx="5816">
                  <c:v>141.35</c:v>
                </c:pt>
                <c:pt idx="5817">
                  <c:v>0</c:v>
                </c:pt>
                <c:pt idx="5818">
                  <c:v>0</c:v>
                </c:pt>
                <c:pt idx="5819">
                  <c:v>277.08</c:v>
                </c:pt>
                <c:pt idx="5820">
                  <c:v>1902.83</c:v>
                </c:pt>
                <c:pt idx="5821">
                  <c:v>175.35</c:v>
                </c:pt>
                <c:pt idx="5822">
                  <c:v>0</c:v>
                </c:pt>
                <c:pt idx="5823">
                  <c:v>558.41</c:v>
                </c:pt>
                <c:pt idx="5824">
                  <c:v>596.66</c:v>
                </c:pt>
                <c:pt idx="5825">
                  <c:v>105.61</c:v>
                </c:pt>
                <c:pt idx="5826">
                  <c:v>1142.28</c:v>
                </c:pt>
                <c:pt idx="5827">
                  <c:v>72.7</c:v>
                </c:pt>
                <c:pt idx="5828">
                  <c:v>273.98</c:v>
                </c:pt>
                <c:pt idx="5829">
                  <c:v>133.72999999999999</c:v>
                </c:pt>
                <c:pt idx="5830">
                  <c:v>119.09</c:v>
                </c:pt>
                <c:pt idx="5831">
                  <c:v>143.56</c:v>
                </c:pt>
                <c:pt idx="5832">
                  <c:v>547.83000000000004</c:v>
                </c:pt>
                <c:pt idx="5833">
                  <c:v>1179.77</c:v>
                </c:pt>
                <c:pt idx="5834">
                  <c:v>158.62</c:v>
                </c:pt>
                <c:pt idx="5835">
                  <c:v>223.04</c:v>
                </c:pt>
                <c:pt idx="5836">
                  <c:v>476.42</c:v>
                </c:pt>
                <c:pt idx="5837">
                  <c:v>173.22</c:v>
                </c:pt>
                <c:pt idx="5838">
                  <c:v>119.86</c:v>
                </c:pt>
                <c:pt idx="5839">
                  <c:v>309.76</c:v>
                </c:pt>
                <c:pt idx="5840">
                  <c:v>58.17</c:v>
                </c:pt>
                <c:pt idx="5841">
                  <c:v>160.97</c:v>
                </c:pt>
                <c:pt idx="5842">
                  <c:v>204.11</c:v>
                </c:pt>
                <c:pt idx="5843">
                  <c:v>370.72</c:v>
                </c:pt>
                <c:pt idx="5844">
                  <c:v>117.11</c:v>
                </c:pt>
                <c:pt idx="5845">
                  <c:v>175.52</c:v>
                </c:pt>
                <c:pt idx="5846">
                  <c:v>133.94999999999999</c:v>
                </c:pt>
                <c:pt idx="5847">
                  <c:v>358.91</c:v>
                </c:pt>
                <c:pt idx="5848">
                  <c:v>614.65</c:v>
                </c:pt>
                <c:pt idx="5849">
                  <c:v>362.98</c:v>
                </c:pt>
                <c:pt idx="5850">
                  <c:v>496.4</c:v>
                </c:pt>
                <c:pt idx="5851">
                  <c:v>58.52</c:v>
                </c:pt>
                <c:pt idx="5852">
                  <c:v>0</c:v>
                </c:pt>
                <c:pt idx="5853">
                  <c:v>583.26</c:v>
                </c:pt>
                <c:pt idx="5854">
                  <c:v>0</c:v>
                </c:pt>
                <c:pt idx="5855">
                  <c:v>82.02</c:v>
                </c:pt>
                <c:pt idx="5856">
                  <c:v>97.72</c:v>
                </c:pt>
                <c:pt idx="5857">
                  <c:v>227.04</c:v>
                </c:pt>
                <c:pt idx="5858">
                  <c:v>249.19</c:v>
                </c:pt>
                <c:pt idx="5859">
                  <c:v>68.099999999999994</c:v>
                </c:pt>
                <c:pt idx="5860">
                  <c:v>152.97999999999999</c:v>
                </c:pt>
                <c:pt idx="5861">
                  <c:v>157</c:v>
                </c:pt>
                <c:pt idx="5862">
                  <c:v>281.52999999999997</c:v>
                </c:pt>
                <c:pt idx="5863">
                  <c:v>273.33999999999997</c:v>
                </c:pt>
                <c:pt idx="5864">
                  <c:v>135.24</c:v>
                </c:pt>
                <c:pt idx="5865">
                  <c:v>110.01</c:v>
                </c:pt>
                <c:pt idx="5866">
                  <c:v>516.34</c:v>
                </c:pt>
                <c:pt idx="5867">
                  <c:v>134.54</c:v>
                </c:pt>
                <c:pt idx="5868">
                  <c:v>143.97</c:v>
                </c:pt>
                <c:pt idx="5869">
                  <c:v>112.32</c:v>
                </c:pt>
                <c:pt idx="5870">
                  <c:v>172.85</c:v>
                </c:pt>
                <c:pt idx="5871">
                  <c:v>163.47999999999999</c:v>
                </c:pt>
                <c:pt idx="5872">
                  <c:v>69.5</c:v>
                </c:pt>
                <c:pt idx="5873">
                  <c:v>211.37</c:v>
                </c:pt>
                <c:pt idx="5874">
                  <c:v>429.35</c:v>
                </c:pt>
                <c:pt idx="5875">
                  <c:v>178.4</c:v>
                </c:pt>
                <c:pt idx="5876">
                  <c:v>106.46</c:v>
                </c:pt>
                <c:pt idx="5877">
                  <c:v>799.73</c:v>
                </c:pt>
                <c:pt idx="5878">
                  <c:v>994.14</c:v>
                </c:pt>
                <c:pt idx="5879">
                  <c:v>114.74</c:v>
                </c:pt>
                <c:pt idx="5880">
                  <c:v>0</c:v>
                </c:pt>
                <c:pt idx="5881">
                  <c:v>85.67</c:v>
                </c:pt>
                <c:pt idx="5882">
                  <c:v>327.38</c:v>
                </c:pt>
                <c:pt idx="5883">
                  <c:v>149.06</c:v>
                </c:pt>
                <c:pt idx="5884">
                  <c:v>639.41</c:v>
                </c:pt>
                <c:pt idx="5885">
                  <c:v>668.86</c:v>
                </c:pt>
                <c:pt idx="5886">
                  <c:v>353.73</c:v>
                </c:pt>
                <c:pt idx="5887">
                  <c:v>1975.8</c:v>
                </c:pt>
                <c:pt idx="5888">
                  <c:v>170.53</c:v>
                </c:pt>
                <c:pt idx="5889">
                  <c:v>58.16</c:v>
                </c:pt>
                <c:pt idx="5890">
                  <c:v>412.02</c:v>
                </c:pt>
                <c:pt idx="5891">
                  <c:v>145.38999999999999</c:v>
                </c:pt>
                <c:pt idx="5892">
                  <c:v>0</c:v>
                </c:pt>
                <c:pt idx="5893">
                  <c:v>2713.28</c:v>
                </c:pt>
                <c:pt idx="5894">
                  <c:v>374.12</c:v>
                </c:pt>
                <c:pt idx="5895">
                  <c:v>205.85</c:v>
                </c:pt>
                <c:pt idx="5896">
                  <c:v>1534.95</c:v>
                </c:pt>
                <c:pt idx="5897">
                  <c:v>140.22999999999999</c:v>
                </c:pt>
                <c:pt idx="5898">
                  <c:v>0</c:v>
                </c:pt>
                <c:pt idx="5899">
                  <c:v>457.94</c:v>
                </c:pt>
                <c:pt idx="5900">
                  <c:v>0</c:v>
                </c:pt>
                <c:pt idx="5901">
                  <c:v>34.979999999999997</c:v>
                </c:pt>
                <c:pt idx="5902">
                  <c:v>53.98</c:v>
                </c:pt>
                <c:pt idx="5903">
                  <c:v>177.14</c:v>
                </c:pt>
                <c:pt idx="5904">
                  <c:v>140.77000000000001</c:v>
                </c:pt>
                <c:pt idx="5905">
                  <c:v>259.95</c:v>
                </c:pt>
                <c:pt idx="5906">
                  <c:v>375.33</c:v>
                </c:pt>
                <c:pt idx="5907">
                  <c:v>1168.03</c:v>
                </c:pt>
                <c:pt idx="5908">
                  <c:v>83.29</c:v>
                </c:pt>
                <c:pt idx="5909">
                  <c:v>0</c:v>
                </c:pt>
                <c:pt idx="5910">
                  <c:v>332.97</c:v>
                </c:pt>
                <c:pt idx="5911">
                  <c:v>0</c:v>
                </c:pt>
                <c:pt idx="5912">
                  <c:v>214.36</c:v>
                </c:pt>
                <c:pt idx="5913">
                  <c:v>61.91</c:v>
                </c:pt>
                <c:pt idx="5914">
                  <c:v>265.2</c:v>
                </c:pt>
                <c:pt idx="5915">
                  <c:v>143.22999999999999</c:v>
                </c:pt>
                <c:pt idx="5916">
                  <c:v>646.17999999999995</c:v>
                </c:pt>
                <c:pt idx="5917">
                  <c:v>163.07</c:v>
                </c:pt>
                <c:pt idx="5918">
                  <c:v>133.15</c:v>
                </c:pt>
                <c:pt idx="5919">
                  <c:v>114.71</c:v>
                </c:pt>
                <c:pt idx="5920">
                  <c:v>0</c:v>
                </c:pt>
                <c:pt idx="5921">
                  <c:v>183.52</c:v>
                </c:pt>
                <c:pt idx="5922">
                  <c:v>232.02</c:v>
                </c:pt>
                <c:pt idx="5923">
                  <c:v>519.07000000000005</c:v>
                </c:pt>
                <c:pt idx="5924">
                  <c:v>216.06</c:v>
                </c:pt>
                <c:pt idx="5925">
                  <c:v>102.27</c:v>
                </c:pt>
                <c:pt idx="5926">
                  <c:v>105.19</c:v>
                </c:pt>
                <c:pt idx="5927">
                  <c:v>440.3</c:v>
                </c:pt>
                <c:pt idx="5928">
                  <c:v>190.34</c:v>
                </c:pt>
                <c:pt idx="5929">
                  <c:v>326.23</c:v>
                </c:pt>
                <c:pt idx="5930">
                  <c:v>409.65</c:v>
                </c:pt>
                <c:pt idx="5931">
                  <c:v>55.4</c:v>
                </c:pt>
                <c:pt idx="5932">
                  <c:v>55.26</c:v>
                </c:pt>
                <c:pt idx="5933">
                  <c:v>120.18</c:v>
                </c:pt>
                <c:pt idx="5934">
                  <c:v>29.94</c:v>
                </c:pt>
                <c:pt idx="5935">
                  <c:v>1224.07</c:v>
                </c:pt>
                <c:pt idx="5936">
                  <c:v>456.76</c:v>
                </c:pt>
                <c:pt idx="5937">
                  <c:v>559.67999999999995</c:v>
                </c:pt>
                <c:pt idx="5938">
                  <c:v>0</c:v>
                </c:pt>
                <c:pt idx="5939">
                  <c:v>94.94</c:v>
                </c:pt>
                <c:pt idx="5940">
                  <c:v>365.34</c:v>
                </c:pt>
                <c:pt idx="5941">
                  <c:v>186.42</c:v>
                </c:pt>
                <c:pt idx="5942">
                  <c:v>290.63</c:v>
                </c:pt>
                <c:pt idx="5943">
                  <c:v>524.30999999999995</c:v>
                </c:pt>
                <c:pt idx="5944">
                  <c:v>447.02</c:v>
                </c:pt>
                <c:pt idx="5945">
                  <c:v>507.71</c:v>
                </c:pt>
                <c:pt idx="5946">
                  <c:v>149.66999999999999</c:v>
                </c:pt>
                <c:pt idx="5947">
                  <c:v>166.56</c:v>
                </c:pt>
                <c:pt idx="5948">
                  <c:v>421.08</c:v>
                </c:pt>
                <c:pt idx="5949">
                  <c:v>595.17999999999995</c:v>
                </c:pt>
                <c:pt idx="5950">
                  <c:v>379.47</c:v>
                </c:pt>
                <c:pt idx="5951">
                  <c:v>75.48</c:v>
                </c:pt>
                <c:pt idx="5952">
                  <c:v>385.39</c:v>
                </c:pt>
                <c:pt idx="5953">
                  <c:v>299.13</c:v>
                </c:pt>
                <c:pt idx="5954">
                  <c:v>93.79</c:v>
                </c:pt>
                <c:pt idx="5955">
                  <c:v>0</c:v>
                </c:pt>
                <c:pt idx="5956">
                  <c:v>156.09</c:v>
                </c:pt>
                <c:pt idx="5957">
                  <c:v>165.27</c:v>
                </c:pt>
                <c:pt idx="5958">
                  <c:v>245.24</c:v>
                </c:pt>
                <c:pt idx="5959">
                  <c:v>608.46</c:v>
                </c:pt>
                <c:pt idx="5960">
                  <c:v>228.21</c:v>
                </c:pt>
                <c:pt idx="5961">
                  <c:v>816.8</c:v>
                </c:pt>
                <c:pt idx="5962">
                  <c:v>109.28</c:v>
                </c:pt>
                <c:pt idx="5963">
                  <c:v>303.3</c:v>
                </c:pt>
                <c:pt idx="5964">
                  <c:v>211.35</c:v>
                </c:pt>
                <c:pt idx="5965">
                  <c:v>183.94</c:v>
                </c:pt>
                <c:pt idx="5966">
                  <c:v>255.8</c:v>
                </c:pt>
                <c:pt idx="5967">
                  <c:v>276.88</c:v>
                </c:pt>
                <c:pt idx="5968">
                  <c:v>120.55</c:v>
                </c:pt>
                <c:pt idx="5969">
                  <c:v>458.25</c:v>
                </c:pt>
                <c:pt idx="5970">
                  <c:v>935.33</c:v>
                </c:pt>
                <c:pt idx="5971">
                  <c:v>240.36</c:v>
                </c:pt>
                <c:pt idx="5972">
                  <c:v>381.84</c:v>
                </c:pt>
                <c:pt idx="5973">
                  <c:v>121.47</c:v>
                </c:pt>
                <c:pt idx="5974">
                  <c:v>312.77999999999997</c:v>
                </c:pt>
                <c:pt idx="5975">
                  <c:v>181.96</c:v>
                </c:pt>
                <c:pt idx="5976">
                  <c:v>242.75</c:v>
                </c:pt>
                <c:pt idx="5977">
                  <c:v>141.76</c:v>
                </c:pt>
                <c:pt idx="5978">
                  <c:v>234.92</c:v>
                </c:pt>
                <c:pt idx="5979">
                  <c:v>285.2</c:v>
                </c:pt>
                <c:pt idx="5980">
                  <c:v>316.51</c:v>
                </c:pt>
                <c:pt idx="5981">
                  <c:v>171.94</c:v>
                </c:pt>
                <c:pt idx="5982">
                  <c:v>287.99</c:v>
                </c:pt>
                <c:pt idx="5983">
                  <c:v>119.47</c:v>
                </c:pt>
                <c:pt idx="5984">
                  <c:v>847.19</c:v>
                </c:pt>
                <c:pt idx="5985">
                  <c:v>126.36</c:v>
                </c:pt>
                <c:pt idx="5986">
                  <c:v>300.23</c:v>
                </c:pt>
                <c:pt idx="5987">
                  <c:v>253.35</c:v>
                </c:pt>
                <c:pt idx="5988">
                  <c:v>77.760000000000005</c:v>
                </c:pt>
                <c:pt idx="5989">
                  <c:v>140.9</c:v>
                </c:pt>
                <c:pt idx="5990">
                  <c:v>102.73</c:v>
                </c:pt>
                <c:pt idx="5991">
                  <c:v>152.41999999999999</c:v>
                </c:pt>
                <c:pt idx="5992">
                  <c:v>333.7</c:v>
                </c:pt>
                <c:pt idx="5993">
                  <c:v>271.85000000000002</c:v>
                </c:pt>
                <c:pt idx="5994">
                  <c:v>389.31</c:v>
                </c:pt>
                <c:pt idx="5995">
                  <c:v>839.41</c:v>
                </c:pt>
                <c:pt idx="5996">
                  <c:v>229.45</c:v>
                </c:pt>
                <c:pt idx="5997">
                  <c:v>243.7</c:v>
                </c:pt>
                <c:pt idx="5998">
                  <c:v>144.35</c:v>
                </c:pt>
                <c:pt idx="5999">
                  <c:v>272.64999999999998</c:v>
                </c:pt>
                <c:pt idx="6000">
                  <c:v>268.51</c:v>
                </c:pt>
                <c:pt idx="6001">
                  <c:v>120.25</c:v>
                </c:pt>
                <c:pt idx="6002">
                  <c:v>290.91000000000003</c:v>
                </c:pt>
                <c:pt idx="6003">
                  <c:v>0</c:v>
                </c:pt>
                <c:pt idx="6004">
                  <c:v>246.18</c:v>
                </c:pt>
                <c:pt idx="6005">
                  <c:v>91.36</c:v>
                </c:pt>
                <c:pt idx="6006">
                  <c:v>361.32</c:v>
                </c:pt>
                <c:pt idx="6007">
                  <c:v>365.63</c:v>
                </c:pt>
                <c:pt idx="6008">
                  <c:v>501.15</c:v>
                </c:pt>
                <c:pt idx="6009">
                  <c:v>1421.02</c:v>
                </c:pt>
                <c:pt idx="6010">
                  <c:v>29.96</c:v>
                </c:pt>
                <c:pt idx="6011">
                  <c:v>325</c:v>
                </c:pt>
                <c:pt idx="6012">
                  <c:v>212</c:v>
                </c:pt>
                <c:pt idx="6013">
                  <c:v>790.01</c:v>
                </c:pt>
                <c:pt idx="6014">
                  <c:v>153.71</c:v>
                </c:pt>
                <c:pt idx="6015">
                  <c:v>0</c:v>
                </c:pt>
                <c:pt idx="6016">
                  <c:v>401.1</c:v>
                </c:pt>
                <c:pt idx="6017">
                  <c:v>251.87</c:v>
                </c:pt>
                <c:pt idx="6018">
                  <c:v>511.12</c:v>
                </c:pt>
                <c:pt idx="6019">
                  <c:v>410.71</c:v>
                </c:pt>
                <c:pt idx="6020">
                  <c:v>356.85</c:v>
                </c:pt>
                <c:pt idx="6021">
                  <c:v>54.82</c:v>
                </c:pt>
                <c:pt idx="6022">
                  <c:v>908.1</c:v>
                </c:pt>
                <c:pt idx="6023">
                  <c:v>147.22999999999999</c:v>
                </c:pt>
                <c:pt idx="6024">
                  <c:v>123.54</c:v>
                </c:pt>
                <c:pt idx="6025">
                  <c:v>602.15</c:v>
                </c:pt>
                <c:pt idx="6026">
                  <c:v>528.07000000000005</c:v>
                </c:pt>
                <c:pt idx="6027">
                  <c:v>225.31</c:v>
                </c:pt>
                <c:pt idx="6028">
                  <c:v>84.81</c:v>
                </c:pt>
                <c:pt idx="6029">
                  <c:v>665.53</c:v>
                </c:pt>
                <c:pt idx="6030">
                  <c:v>214.99</c:v>
                </c:pt>
                <c:pt idx="6031">
                  <c:v>1282.76</c:v>
                </c:pt>
                <c:pt idx="6032">
                  <c:v>833.58</c:v>
                </c:pt>
                <c:pt idx="6033">
                  <c:v>142.62</c:v>
                </c:pt>
                <c:pt idx="6034">
                  <c:v>125.12</c:v>
                </c:pt>
                <c:pt idx="6035">
                  <c:v>115.38</c:v>
                </c:pt>
                <c:pt idx="6036">
                  <c:v>0</c:v>
                </c:pt>
                <c:pt idx="6037">
                  <c:v>559.64</c:v>
                </c:pt>
                <c:pt idx="6038">
                  <c:v>215.14</c:v>
                </c:pt>
                <c:pt idx="6039">
                  <c:v>662.15</c:v>
                </c:pt>
                <c:pt idx="6040">
                  <c:v>0</c:v>
                </c:pt>
                <c:pt idx="6041">
                  <c:v>318.27</c:v>
                </c:pt>
                <c:pt idx="6042">
                  <c:v>117.17</c:v>
                </c:pt>
                <c:pt idx="6043">
                  <c:v>364.8</c:v>
                </c:pt>
                <c:pt idx="6044">
                  <c:v>459.15</c:v>
                </c:pt>
                <c:pt idx="6045">
                  <c:v>851.44</c:v>
                </c:pt>
                <c:pt idx="6046">
                  <c:v>771.51</c:v>
                </c:pt>
                <c:pt idx="6047">
                  <c:v>81.13</c:v>
                </c:pt>
                <c:pt idx="6048">
                  <c:v>282.85000000000002</c:v>
                </c:pt>
                <c:pt idx="6049">
                  <c:v>943.56</c:v>
                </c:pt>
                <c:pt idx="6050">
                  <c:v>127.65</c:v>
                </c:pt>
                <c:pt idx="6051">
                  <c:v>56.78</c:v>
                </c:pt>
                <c:pt idx="6052">
                  <c:v>1661.56</c:v>
                </c:pt>
                <c:pt idx="6053">
                  <c:v>182.97</c:v>
                </c:pt>
                <c:pt idx="6054">
                  <c:v>0</c:v>
                </c:pt>
                <c:pt idx="6055">
                  <c:v>158.06</c:v>
                </c:pt>
                <c:pt idx="6056">
                  <c:v>141.01</c:v>
                </c:pt>
                <c:pt idx="6057">
                  <c:v>162.72999999999999</c:v>
                </c:pt>
                <c:pt idx="6058">
                  <c:v>109.06</c:v>
                </c:pt>
                <c:pt idx="6059">
                  <c:v>750.84</c:v>
                </c:pt>
                <c:pt idx="6060">
                  <c:v>551.99</c:v>
                </c:pt>
                <c:pt idx="6061">
                  <c:v>141.88</c:v>
                </c:pt>
                <c:pt idx="6062">
                  <c:v>0</c:v>
                </c:pt>
                <c:pt idx="6063">
                  <c:v>234.94</c:v>
                </c:pt>
                <c:pt idx="6064">
                  <c:v>393.01</c:v>
                </c:pt>
                <c:pt idx="6065">
                  <c:v>1044.77</c:v>
                </c:pt>
                <c:pt idx="6066">
                  <c:v>263.72000000000003</c:v>
                </c:pt>
                <c:pt idx="6067">
                  <c:v>108.85</c:v>
                </c:pt>
                <c:pt idx="6068">
                  <c:v>446.48</c:v>
                </c:pt>
                <c:pt idx="6069">
                  <c:v>320.19</c:v>
                </c:pt>
                <c:pt idx="6070">
                  <c:v>834.19</c:v>
                </c:pt>
                <c:pt idx="6071">
                  <c:v>272.85000000000002</c:v>
                </c:pt>
                <c:pt idx="6072">
                  <c:v>233.98</c:v>
                </c:pt>
                <c:pt idx="6073">
                  <c:v>764.17</c:v>
                </c:pt>
                <c:pt idx="6074">
                  <c:v>223.43</c:v>
                </c:pt>
                <c:pt idx="6075">
                  <c:v>206.71</c:v>
                </c:pt>
                <c:pt idx="6076">
                  <c:v>209.14</c:v>
                </c:pt>
                <c:pt idx="6077">
                  <c:v>536.37</c:v>
                </c:pt>
                <c:pt idx="6078">
                  <c:v>1772.57</c:v>
                </c:pt>
                <c:pt idx="6079">
                  <c:v>1804.55</c:v>
                </c:pt>
                <c:pt idx="6080">
                  <c:v>2130.92</c:v>
                </c:pt>
                <c:pt idx="6081">
                  <c:v>674.72</c:v>
                </c:pt>
                <c:pt idx="6082">
                  <c:v>998.08</c:v>
                </c:pt>
                <c:pt idx="6083">
                  <c:v>433.92</c:v>
                </c:pt>
                <c:pt idx="6084">
                  <c:v>216.51</c:v>
                </c:pt>
                <c:pt idx="6085">
                  <c:v>210.25</c:v>
                </c:pt>
                <c:pt idx="6086">
                  <c:v>38.14</c:v>
                </c:pt>
                <c:pt idx="6087">
                  <c:v>328.6</c:v>
                </c:pt>
                <c:pt idx="6088">
                  <c:v>0</c:v>
                </c:pt>
                <c:pt idx="6089">
                  <c:v>0</c:v>
                </c:pt>
                <c:pt idx="6090">
                  <c:v>90.67</c:v>
                </c:pt>
                <c:pt idx="6091">
                  <c:v>91.32</c:v>
                </c:pt>
                <c:pt idx="6092">
                  <c:v>749.17</c:v>
                </c:pt>
                <c:pt idx="6093">
                  <c:v>0</c:v>
                </c:pt>
                <c:pt idx="6094">
                  <c:v>923.54</c:v>
                </c:pt>
                <c:pt idx="6095">
                  <c:v>435.6</c:v>
                </c:pt>
                <c:pt idx="6096">
                  <c:v>4122.91</c:v>
                </c:pt>
                <c:pt idx="6097">
                  <c:v>237.42</c:v>
                </c:pt>
                <c:pt idx="6098">
                  <c:v>211.14</c:v>
                </c:pt>
                <c:pt idx="6099">
                  <c:v>0</c:v>
                </c:pt>
                <c:pt idx="6100">
                  <c:v>403.45</c:v>
                </c:pt>
                <c:pt idx="6101">
                  <c:v>0</c:v>
                </c:pt>
                <c:pt idx="6102">
                  <c:v>143.78</c:v>
                </c:pt>
                <c:pt idx="6103">
                  <c:v>655.55</c:v>
                </c:pt>
                <c:pt idx="6104">
                  <c:v>138.41</c:v>
                </c:pt>
                <c:pt idx="6105">
                  <c:v>0</c:v>
                </c:pt>
                <c:pt idx="6106">
                  <c:v>282.52999999999997</c:v>
                </c:pt>
                <c:pt idx="6107">
                  <c:v>456.19</c:v>
                </c:pt>
                <c:pt idx="6108">
                  <c:v>233.24</c:v>
                </c:pt>
                <c:pt idx="6109">
                  <c:v>6009.67</c:v>
                </c:pt>
                <c:pt idx="6110">
                  <c:v>378</c:v>
                </c:pt>
                <c:pt idx="6111">
                  <c:v>20.97</c:v>
                </c:pt>
                <c:pt idx="6112">
                  <c:v>1051.58</c:v>
                </c:pt>
                <c:pt idx="6113">
                  <c:v>339.1</c:v>
                </c:pt>
                <c:pt idx="6114">
                  <c:v>1051.58</c:v>
                </c:pt>
                <c:pt idx="6115">
                  <c:v>1649.58</c:v>
                </c:pt>
                <c:pt idx="6116">
                  <c:v>426.34</c:v>
                </c:pt>
                <c:pt idx="6117">
                  <c:v>861.68</c:v>
                </c:pt>
                <c:pt idx="6118">
                  <c:v>250.83</c:v>
                </c:pt>
                <c:pt idx="6119">
                  <c:v>630.91999999999996</c:v>
                </c:pt>
                <c:pt idx="6120">
                  <c:v>33.57</c:v>
                </c:pt>
                <c:pt idx="6121">
                  <c:v>34.03</c:v>
                </c:pt>
                <c:pt idx="6122">
                  <c:v>227.51</c:v>
                </c:pt>
                <c:pt idx="6123">
                  <c:v>31.76</c:v>
                </c:pt>
                <c:pt idx="6124">
                  <c:v>398.49</c:v>
                </c:pt>
                <c:pt idx="6125">
                  <c:v>0</c:v>
                </c:pt>
                <c:pt idx="6126">
                  <c:v>212.78</c:v>
                </c:pt>
                <c:pt idx="6127">
                  <c:v>277.39</c:v>
                </c:pt>
                <c:pt idx="6128">
                  <c:v>426.14</c:v>
                </c:pt>
                <c:pt idx="6129">
                  <c:v>389.09</c:v>
                </c:pt>
                <c:pt idx="6130">
                  <c:v>1069.81</c:v>
                </c:pt>
                <c:pt idx="6131">
                  <c:v>172.68</c:v>
                </c:pt>
                <c:pt idx="6132">
                  <c:v>1348.34</c:v>
                </c:pt>
                <c:pt idx="6133">
                  <c:v>338.6</c:v>
                </c:pt>
                <c:pt idx="6134">
                  <c:v>189.23</c:v>
                </c:pt>
                <c:pt idx="6135">
                  <c:v>216.25</c:v>
                </c:pt>
                <c:pt idx="6136">
                  <c:v>138.41999999999999</c:v>
                </c:pt>
                <c:pt idx="6137">
                  <c:v>136.9</c:v>
                </c:pt>
                <c:pt idx="6138">
                  <c:v>983.37</c:v>
                </c:pt>
                <c:pt idx="6139">
                  <c:v>1773.02</c:v>
                </c:pt>
                <c:pt idx="6140">
                  <c:v>922.28</c:v>
                </c:pt>
                <c:pt idx="6141">
                  <c:v>211.59</c:v>
                </c:pt>
                <c:pt idx="6142">
                  <c:v>357.88</c:v>
                </c:pt>
                <c:pt idx="6143">
                  <c:v>447.96</c:v>
                </c:pt>
                <c:pt idx="6144">
                  <c:v>391.31</c:v>
                </c:pt>
                <c:pt idx="6145">
                  <c:v>325.77</c:v>
                </c:pt>
                <c:pt idx="6146">
                  <c:v>216.22</c:v>
                </c:pt>
                <c:pt idx="6147">
                  <c:v>184.38</c:v>
                </c:pt>
                <c:pt idx="6148">
                  <c:v>218.67</c:v>
                </c:pt>
                <c:pt idx="6149">
                  <c:v>876.72</c:v>
                </c:pt>
                <c:pt idx="6150">
                  <c:v>1425.33</c:v>
                </c:pt>
                <c:pt idx="6151">
                  <c:v>261.37</c:v>
                </c:pt>
                <c:pt idx="6152">
                  <c:v>238.21</c:v>
                </c:pt>
                <c:pt idx="6153">
                  <c:v>216.83</c:v>
                </c:pt>
                <c:pt idx="6154">
                  <c:v>46.9</c:v>
                </c:pt>
                <c:pt idx="6155">
                  <c:v>539.97</c:v>
                </c:pt>
                <c:pt idx="6156">
                  <c:v>283.02</c:v>
                </c:pt>
                <c:pt idx="6157">
                  <c:v>208.44</c:v>
                </c:pt>
                <c:pt idx="6158">
                  <c:v>1914.81</c:v>
                </c:pt>
                <c:pt idx="6159">
                  <c:v>1143.3699999999999</c:v>
                </c:pt>
                <c:pt idx="6160">
                  <c:v>381.11</c:v>
                </c:pt>
                <c:pt idx="6161">
                  <c:v>243.32</c:v>
                </c:pt>
                <c:pt idx="6162">
                  <c:v>159.33000000000001</c:v>
                </c:pt>
                <c:pt idx="6163">
                  <c:v>165.21</c:v>
                </c:pt>
                <c:pt idx="6164">
                  <c:v>0</c:v>
                </c:pt>
                <c:pt idx="6165">
                  <c:v>687.15</c:v>
                </c:pt>
                <c:pt idx="6166">
                  <c:v>166.89</c:v>
                </c:pt>
                <c:pt idx="6167">
                  <c:v>473.59</c:v>
                </c:pt>
                <c:pt idx="6168">
                  <c:v>2022.1</c:v>
                </c:pt>
                <c:pt idx="6169">
                  <c:v>132.41999999999999</c:v>
                </c:pt>
                <c:pt idx="6170">
                  <c:v>374.01</c:v>
                </c:pt>
                <c:pt idx="6171">
                  <c:v>179.84</c:v>
                </c:pt>
                <c:pt idx="6172">
                  <c:v>187.22</c:v>
                </c:pt>
                <c:pt idx="6173">
                  <c:v>539.66</c:v>
                </c:pt>
                <c:pt idx="6174">
                  <c:v>1646.96</c:v>
                </c:pt>
                <c:pt idx="6175">
                  <c:v>254.91</c:v>
                </c:pt>
                <c:pt idx="6176">
                  <c:v>303.49</c:v>
                </c:pt>
                <c:pt idx="6177">
                  <c:v>227.67</c:v>
                </c:pt>
                <c:pt idx="6178">
                  <c:v>0</c:v>
                </c:pt>
                <c:pt idx="6179">
                  <c:v>108.79</c:v>
                </c:pt>
                <c:pt idx="6180">
                  <c:v>0</c:v>
                </c:pt>
                <c:pt idx="6181">
                  <c:v>241.22</c:v>
                </c:pt>
                <c:pt idx="6182">
                  <c:v>132.02000000000001</c:v>
                </c:pt>
                <c:pt idx="6183">
                  <c:v>136.1</c:v>
                </c:pt>
                <c:pt idx="6184">
                  <c:v>161.68</c:v>
                </c:pt>
                <c:pt idx="6185">
                  <c:v>504.12</c:v>
                </c:pt>
                <c:pt idx="6186">
                  <c:v>162.57</c:v>
                </c:pt>
                <c:pt idx="6187">
                  <c:v>229.83</c:v>
                </c:pt>
                <c:pt idx="6188">
                  <c:v>144.04</c:v>
                </c:pt>
                <c:pt idx="6189">
                  <c:v>921.03</c:v>
                </c:pt>
                <c:pt idx="6190">
                  <c:v>397.06</c:v>
                </c:pt>
                <c:pt idx="6191">
                  <c:v>122.29</c:v>
                </c:pt>
                <c:pt idx="6192">
                  <c:v>582.15</c:v>
                </c:pt>
                <c:pt idx="6193">
                  <c:v>424.86</c:v>
                </c:pt>
                <c:pt idx="6194">
                  <c:v>285.8</c:v>
                </c:pt>
                <c:pt idx="6195">
                  <c:v>380.8</c:v>
                </c:pt>
                <c:pt idx="6196">
                  <c:v>64.790000000000006</c:v>
                </c:pt>
                <c:pt idx="6197">
                  <c:v>26.57</c:v>
                </c:pt>
                <c:pt idx="6198">
                  <c:v>371.59</c:v>
                </c:pt>
                <c:pt idx="6199">
                  <c:v>517.69000000000005</c:v>
                </c:pt>
                <c:pt idx="6200">
                  <c:v>298.06</c:v>
                </c:pt>
                <c:pt idx="6201">
                  <c:v>1293.76</c:v>
                </c:pt>
                <c:pt idx="6202">
                  <c:v>322.8</c:v>
                </c:pt>
                <c:pt idx="6203">
                  <c:v>712.47</c:v>
                </c:pt>
                <c:pt idx="6204">
                  <c:v>377.1</c:v>
                </c:pt>
                <c:pt idx="6205">
                  <c:v>257.54000000000002</c:v>
                </c:pt>
                <c:pt idx="6206">
                  <c:v>344.19</c:v>
                </c:pt>
                <c:pt idx="6207">
                  <c:v>584.03</c:v>
                </c:pt>
                <c:pt idx="6208">
                  <c:v>825.59</c:v>
                </c:pt>
                <c:pt idx="6209">
                  <c:v>393.31</c:v>
                </c:pt>
                <c:pt idx="6210">
                  <c:v>240.09</c:v>
                </c:pt>
                <c:pt idx="6211">
                  <c:v>1241.9000000000001</c:v>
                </c:pt>
                <c:pt idx="6212">
                  <c:v>194.21</c:v>
                </c:pt>
                <c:pt idx="6213">
                  <c:v>1257.08</c:v>
                </c:pt>
                <c:pt idx="6214">
                  <c:v>318.77</c:v>
                </c:pt>
                <c:pt idx="6215">
                  <c:v>504.79</c:v>
                </c:pt>
                <c:pt idx="6216">
                  <c:v>789.36</c:v>
                </c:pt>
                <c:pt idx="6217">
                  <c:v>1097.24</c:v>
                </c:pt>
                <c:pt idx="6218">
                  <c:v>971.39</c:v>
                </c:pt>
                <c:pt idx="6219">
                  <c:v>413.98</c:v>
                </c:pt>
                <c:pt idx="6220">
                  <c:v>1380.26</c:v>
                </c:pt>
                <c:pt idx="6221">
                  <c:v>272.43</c:v>
                </c:pt>
                <c:pt idx="6222">
                  <c:v>179.11</c:v>
                </c:pt>
                <c:pt idx="6223">
                  <c:v>423.75</c:v>
                </c:pt>
                <c:pt idx="6224">
                  <c:v>251.93</c:v>
                </c:pt>
                <c:pt idx="6225">
                  <c:v>251.96</c:v>
                </c:pt>
                <c:pt idx="6226">
                  <c:v>148.87</c:v>
                </c:pt>
                <c:pt idx="6227">
                  <c:v>196.89</c:v>
                </c:pt>
                <c:pt idx="6228">
                  <c:v>246.5</c:v>
                </c:pt>
                <c:pt idx="6229">
                  <c:v>367.79</c:v>
                </c:pt>
                <c:pt idx="6230">
                  <c:v>248.27</c:v>
                </c:pt>
                <c:pt idx="6231">
                  <c:v>751.63</c:v>
                </c:pt>
                <c:pt idx="6232">
                  <c:v>169.17</c:v>
                </c:pt>
                <c:pt idx="6233">
                  <c:v>599.79</c:v>
                </c:pt>
                <c:pt idx="6234">
                  <c:v>240.94</c:v>
                </c:pt>
                <c:pt idx="6235">
                  <c:v>740.12</c:v>
                </c:pt>
                <c:pt idx="6236">
                  <c:v>220.09</c:v>
                </c:pt>
                <c:pt idx="6237">
                  <c:v>1163.93</c:v>
                </c:pt>
                <c:pt idx="6238">
                  <c:v>486.82</c:v>
                </c:pt>
                <c:pt idx="6239">
                  <c:v>226.41</c:v>
                </c:pt>
                <c:pt idx="6240">
                  <c:v>741.32</c:v>
                </c:pt>
                <c:pt idx="6241">
                  <c:v>109.58</c:v>
                </c:pt>
                <c:pt idx="6242">
                  <c:v>324.02999999999997</c:v>
                </c:pt>
                <c:pt idx="6243">
                  <c:v>752.03</c:v>
                </c:pt>
                <c:pt idx="6244">
                  <c:v>601.28</c:v>
                </c:pt>
                <c:pt idx="6245">
                  <c:v>237.51</c:v>
                </c:pt>
                <c:pt idx="6246">
                  <c:v>250.04</c:v>
                </c:pt>
                <c:pt idx="6247">
                  <c:v>606.66999999999996</c:v>
                </c:pt>
                <c:pt idx="6248">
                  <c:v>213.37</c:v>
                </c:pt>
                <c:pt idx="6249">
                  <c:v>269.79000000000002</c:v>
                </c:pt>
                <c:pt idx="6250">
                  <c:v>1099.0899999999999</c:v>
                </c:pt>
                <c:pt idx="6251">
                  <c:v>1962.82</c:v>
                </c:pt>
                <c:pt idx="6252">
                  <c:v>184.79</c:v>
                </c:pt>
                <c:pt idx="6253">
                  <c:v>455.12</c:v>
                </c:pt>
                <c:pt idx="6254">
                  <c:v>1061.8900000000001</c:v>
                </c:pt>
                <c:pt idx="6255">
                  <c:v>221.93</c:v>
                </c:pt>
                <c:pt idx="6256">
                  <c:v>557.82000000000005</c:v>
                </c:pt>
                <c:pt idx="6257">
                  <c:v>300.45</c:v>
                </c:pt>
                <c:pt idx="6258">
                  <c:v>335.55</c:v>
                </c:pt>
                <c:pt idx="6259">
                  <c:v>588.29999999999995</c:v>
                </c:pt>
                <c:pt idx="6260">
                  <c:v>393.22</c:v>
                </c:pt>
                <c:pt idx="6261">
                  <c:v>568.49</c:v>
                </c:pt>
                <c:pt idx="6262">
                  <c:v>128.91</c:v>
                </c:pt>
                <c:pt idx="6263">
                  <c:v>231.72</c:v>
                </c:pt>
                <c:pt idx="6264">
                  <c:v>448.66</c:v>
                </c:pt>
                <c:pt idx="6265">
                  <c:v>291.22000000000003</c:v>
                </c:pt>
                <c:pt idx="6266">
                  <c:v>216.37</c:v>
                </c:pt>
                <c:pt idx="6267">
                  <c:v>396.84</c:v>
                </c:pt>
                <c:pt idx="6268">
                  <c:v>424.82</c:v>
                </c:pt>
                <c:pt idx="6269">
                  <c:v>196.32</c:v>
                </c:pt>
                <c:pt idx="6270">
                  <c:v>2.99</c:v>
                </c:pt>
                <c:pt idx="6271">
                  <c:v>149.38</c:v>
                </c:pt>
                <c:pt idx="6272">
                  <c:v>449.26</c:v>
                </c:pt>
                <c:pt idx="6273">
                  <c:v>107.4</c:v>
                </c:pt>
                <c:pt idx="6274">
                  <c:v>336.14</c:v>
                </c:pt>
                <c:pt idx="6275">
                  <c:v>238.84</c:v>
                </c:pt>
                <c:pt idx="6276">
                  <c:v>25.98</c:v>
                </c:pt>
                <c:pt idx="6277">
                  <c:v>194.73</c:v>
                </c:pt>
                <c:pt idx="6278">
                  <c:v>249.6</c:v>
                </c:pt>
                <c:pt idx="6279">
                  <c:v>1390.4</c:v>
                </c:pt>
                <c:pt idx="6280">
                  <c:v>19.47</c:v>
                </c:pt>
                <c:pt idx="6281">
                  <c:v>516.48</c:v>
                </c:pt>
                <c:pt idx="6282">
                  <c:v>1207.33</c:v>
                </c:pt>
                <c:pt idx="6283">
                  <c:v>396.83</c:v>
                </c:pt>
                <c:pt idx="6284">
                  <c:v>227.71</c:v>
                </c:pt>
                <c:pt idx="6285">
                  <c:v>0</c:v>
                </c:pt>
                <c:pt idx="6286">
                  <c:v>746.74</c:v>
                </c:pt>
                <c:pt idx="6287">
                  <c:v>207.97</c:v>
                </c:pt>
                <c:pt idx="6288">
                  <c:v>347.55</c:v>
                </c:pt>
                <c:pt idx="6289">
                  <c:v>75.42</c:v>
                </c:pt>
                <c:pt idx="6290">
                  <c:v>875.71</c:v>
                </c:pt>
                <c:pt idx="6291">
                  <c:v>341.09</c:v>
                </c:pt>
                <c:pt idx="6292">
                  <c:v>147.21</c:v>
                </c:pt>
                <c:pt idx="6293">
                  <c:v>145.77000000000001</c:v>
                </c:pt>
                <c:pt idx="6294">
                  <c:v>245.87</c:v>
                </c:pt>
                <c:pt idx="6295">
                  <c:v>457.63</c:v>
                </c:pt>
                <c:pt idx="6296">
                  <c:v>336.41</c:v>
                </c:pt>
                <c:pt idx="6297">
                  <c:v>236.63</c:v>
                </c:pt>
                <c:pt idx="6298">
                  <c:v>690.76</c:v>
                </c:pt>
                <c:pt idx="6299">
                  <c:v>289.33999999999997</c:v>
                </c:pt>
                <c:pt idx="6300">
                  <c:v>803.57</c:v>
                </c:pt>
                <c:pt idx="6301">
                  <c:v>478.19</c:v>
                </c:pt>
                <c:pt idx="6302">
                  <c:v>584.22</c:v>
                </c:pt>
                <c:pt idx="6303">
                  <c:v>592.61</c:v>
                </c:pt>
                <c:pt idx="6304">
                  <c:v>326.95</c:v>
                </c:pt>
                <c:pt idx="6305">
                  <c:v>850.98</c:v>
                </c:pt>
                <c:pt idx="6306">
                  <c:v>132.47</c:v>
                </c:pt>
                <c:pt idx="6307">
                  <c:v>0</c:v>
                </c:pt>
                <c:pt idx="6308">
                  <c:v>51.46</c:v>
                </c:pt>
                <c:pt idx="6309">
                  <c:v>15.76</c:v>
                </c:pt>
                <c:pt idx="6310">
                  <c:v>23.28</c:v>
                </c:pt>
                <c:pt idx="6311">
                  <c:v>965.67</c:v>
                </c:pt>
                <c:pt idx="6312">
                  <c:v>331.2</c:v>
                </c:pt>
                <c:pt idx="6313">
                  <c:v>135.32</c:v>
                </c:pt>
                <c:pt idx="6314">
                  <c:v>3037.29</c:v>
                </c:pt>
                <c:pt idx="6315">
                  <c:v>160.78</c:v>
                </c:pt>
                <c:pt idx="6316">
                  <c:v>357.4</c:v>
                </c:pt>
                <c:pt idx="6317">
                  <c:v>36.01</c:v>
                </c:pt>
                <c:pt idx="6318">
                  <c:v>418.52</c:v>
                </c:pt>
                <c:pt idx="6319">
                  <c:v>267.88</c:v>
                </c:pt>
                <c:pt idx="6320">
                  <c:v>396.15</c:v>
                </c:pt>
                <c:pt idx="6321">
                  <c:v>237.54</c:v>
                </c:pt>
                <c:pt idx="6322">
                  <c:v>410.01</c:v>
                </c:pt>
                <c:pt idx="6323">
                  <c:v>329.37</c:v>
                </c:pt>
                <c:pt idx="6324">
                  <c:v>315.47000000000003</c:v>
                </c:pt>
                <c:pt idx="6325">
                  <c:v>625.16</c:v>
                </c:pt>
                <c:pt idx="6326">
                  <c:v>1188.1600000000001</c:v>
                </c:pt>
                <c:pt idx="6327">
                  <c:v>525.6</c:v>
                </c:pt>
                <c:pt idx="6328">
                  <c:v>164.65</c:v>
                </c:pt>
                <c:pt idx="6329">
                  <c:v>132.99</c:v>
                </c:pt>
                <c:pt idx="6330">
                  <c:v>276.66000000000003</c:v>
                </c:pt>
                <c:pt idx="6331">
                  <c:v>2297.1799999999998</c:v>
                </c:pt>
                <c:pt idx="6332">
                  <c:v>210.65</c:v>
                </c:pt>
                <c:pt idx="6333">
                  <c:v>997.23</c:v>
                </c:pt>
                <c:pt idx="6334">
                  <c:v>903.85</c:v>
                </c:pt>
                <c:pt idx="6335">
                  <c:v>581.79999999999995</c:v>
                </c:pt>
                <c:pt idx="6336">
                  <c:v>479.54</c:v>
                </c:pt>
                <c:pt idx="6337">
                  <c:v>225.27</c:v>
                </c:pt>
                <c:pt idx="6338">
                  <c:v>134.01</c:v>
                </c:pt>
                <c:pt idx="6339">
                  <c:v>135.55000000000001</c:v>
                </c:pt>
                <c:pt idx="6340">
                  <c:v>1561.57</c:v>
                </c:pt>
                <c:pt idx="6341">
                  <c:v>840.97</c:v>
                </c:pt>
                <c:pt idx="6342">
                  <c:v>1400.51</c:v>
                </c:pt>
                <c:pt idx="6343">
                  <c:v>217.71</c:v>
                </c:pt>
                <c:pt idx="6344">
                  <c:v>613.88</c:v>
                </c:pt>
                <c:pt idx="6345">
                  <c:v>279.27</c:v>
                </c:pt>
                <c:pt idx="6346">
                  <c:v>1884.57</c:v>
                </c:pt>
                <c:pt idx="6347">
                  <c:v>160.44</c:v>
                </c:pt>
                <c:pt idx="6348">
                  <c:v>201.03</c:v>
                </c:pt>
                <c:pt idx="6349">
                  <c:v>634.72</c:v>
                </c:pt>
                <c:pt idx="6350">
                  <c:v>726.86</c:v>
                </c:pt>
                <c:pt idx="6351">
                  <c:v>232.67</c:v>
                </c:pt>
                <c:pt idx="6352">
                  <c:v>406.79</c:v>
                </c:pt>
                <c:pt idx="6353">
                  <c:v>116.19</c:v>
                </c:pt>
                <c:pt idx="6354">
                  <c:v>94.67</c:v>
                </c:pt>
                <c:pt idx="6355">
                  <c:v>569.07000000000005</c:v>
                </c:pt>
                <c:pt idx="6356">
                  <c:v>696.61</c:v>
                </c:pt>
                <c:pt idx="6357">
                  <c:v>280.24</c:v>
                </c:pt>
                <c:pt idx="6358">
                  <c:v>704.17</c:v>
                </c:pt>
                <c:pt idx="6359">
                  <c:v>2526.84</c:v>
                </c:pt>
                <c:pt idx="6360">
                  <c:v>252.97</c:v>
                </c:pt>
                <c:pt idx="6361">
                  <c:v>659.36</c:v>
                </c:pt>
                <c:pt idx="6362">
                  <c:v>116.78</c:v>
                </c:pt>
                <c:pt idx="6363">
                  <c:v>142.37</c:v>
                </c:pt>
                <c:pt idx="6364">
                  <c:v>371.86</c:v>
                </c:pt>
                <c:pt idx="6365">
                  <c:v>250.36</c:v>
                </c:pt>
                <c:pt idx="6366">
                  <c:v>919.87</c:v>
                </c:pt>
                <c:pt idx="6367">
                  <c:v>437.37</c:v>
                </c:pt>
                <c:pt idx="6368">
                  <c:v>242.29</c:v>
                </c:pt>
                <c:pt idx="6369">
                  <c:v>544.05999999999995</c:v>
                </c:pt>
                <c:pt idx="6370">
                  <c:v>669.52</c:v>
                </c:pt>
                <c:pt idx="6371">
                  <c:v>107.21</c:v>
                </c:pt>
                <c:pt idx="6372">
                  <c:v>887.01</c:v>
                </c:pt>
                <c:pt idx="6373">
                  <c:v>44.47</c:v>
                </c:pt>
                <c:pt idx="6374">
                  <c:v>121.44</c:v>
                </c:pt>
                <c:pt idx="6375">
                  <c:v>234.73</c:v>
                </c:pt>
                <c:pt idx="6376">
                  <c:v>823.13</c:v>
                </c:pt>
                <c:pt idx="6377">
                  <c:v>180.87</c:v>
                </c:pt>
                <c:pt idx="6378">
                  <c:v>421.98</c:v>
                </c:pt>
                <c:pt idx="6379">
                  <c:v>667.43</c:v>
                </c:pt>
                <c:pt idx="6380">
                  <c:v>341.5</c:v>
                </c:pt>
                <c:pt idx="6381">
                  <c:v>141.83000000000001</c:v>
                </c:pt>
                <c:pt idx="6382">
                  <c:v>233.75</c:v>
                </c:pt>
                <c:pt idx="6383">
                  <c:v>204.37</c:v>
                </c:pt>
                <c:pt idx="6384">
                  <c:v>423.78</c:v>
                </c:pt>
                <c:pt idx="6385">
                  <c:v>659.17</c:v>
                </c:pt>
                <c:pt idx="6386">
                  <c:v>1336.68</c:v>
                </c:pt>
                <c:pt idx="6387">
                  <c:v>128.47999999999999</c:v>
                </c:pt>
                <c:pt idx="6388">
                  <c:v>206.29</c:v>
                </c:pt>
                <c:pt idx="6389">
                  <c:v>350.04</c:v>
                </c:pt>
                <c:pt idx="6390">
                  <c:v>312.56</c:v>
                </c:pt>
                <c:pt idx="6391">
                  <c:v>210.73</c:v>
                </c:pt>
                <c:pt idx="6392">
                  <c:v>744.94</c:v>
                </c:pt>
                <c:pt idx="6393">
                  <c:v>439.39</c:v>
                </c:pt>
                <c:pt idx="6394">
                  <c:v>91.54</c:v>
                </c:pt>
                <c:pt idx="6395">
                  <c:v>347.77</c:v>
                </c:pt>
                <c:pt idx="6396">
                  <c:v>274.44</c:v>
                </c:pt>
                <c:pt idx="6397">
                  <c:v>410.38</c:v>
                </c:pt>
                <c:pt idx="6398">
                  <c:v>142.66999999999999</c:v>
                </c:pt>
                <c:pt idx="6399">
                  <c:v>0</c:v>
                </c:pt>
                <c:pt idx="6400">
                  <c:v>281.64</c:v>
                </c:pt>
                <c:pt idx="6401">
                  <c:v>243.89</c:v>
                </c:pt>
                <c:pt idx="6402">
                  <c:v>0</c:v>
                </c:pt>
                <c:pt idx="6403">
                  <c:v>15.77</c:v>
                </c:pt>
                <c:pt idx="6404">
                  <c:v>1660.61</c:v>
                </c:pt>
                <c:pt idx="6405">
                  <c:v>802.55</c:v>
                </c:pt>
                <c:pt idx="6406">
                  <c:v>263.32</c:v>
                </c:pt>
                <c:pt idx="6407">
                  <c:v>230.98</c:v>
                </c:pt>
                <c:pt idx="6408">
                  <c:v>202.19</c:v>
                </c:pt>
                <c:pt idx="6409">
                  <c:v>198.04</c:v>
                </c:pt>
                <c:pt idx="6410">
                  <c:v>753</c:v>
                </c:pt>
                <c:pt idx="6411">
                  <c:v>614.79999999999995</c:v>
                </c:pt>
                <c:pt idx="6412">
                  <c:v>735.25</c:v>
                </c:pt>
                <c:pt idx="6413">
                  <c:v>468.71</c:v>
                </c:pt>
                <c:pt idx="6414">
                  <c:v>131.36000000000001</c:v>
                </c:pt>
                <c:pt idx="6415">
                  <c:v>334.13</c:v>
                </c:pt>
                <c:pt idx="6416">
                  <c:v>169.93</c:v>
                </c:pt>
                <c:pt idx="6417">
                  <c:v>645.1</c:v>
                </c:pt>
                <c:pt idx="6418">
                  <c:v>745.08</c:v>
                </c:pt>
                <c:pt idx="6419">
                  <c:v>660.23</c:v>
                </c:pt>
                <c:pt idx="6420">
                  <c:v>115.52</c:v>
                </c:pt>
                <c:pt idx="6421">
                  <c:v>1779.92</c:v>
                </c:pt>
                <c:pt idx="6422">
                  <c:v>19.989999999999998</c:v>
                </c:pt>
                <c:pt idx="6423">
                  <c:v>229.72</c:v>
                </c:pt>
                <c:pt idx="6424">
                  <c:v>434.22</c:v>
                </c:pt>
                <c:pt idx="6425">
                  <c:v>153.83000000000001</c:v>
                </c:pt>
                <c:pt idx="6426">
                  <c:v>1234.6300000000001</c:v>
                </c:pt>
                <c:pt idx="6427">
                  <c:v>585.4</c:v>
                </c:pt>
                <c:pt idx="6428">
                  <c:v>550.21</c:v>
                </c:pt>
                <c:pt idx="6429">
                  <c:v>268.73</c:v>
                </c:pt>
                <c:pt idx="6430">
                  <c:v>765.59</c:v>
                </c:pt>
                <c:pt idx="6431">
                  <c:v>851.77</c:v>
                </c:pt>
                <c:pt idx="6432">
                  <c:v>433.14</c:v>
                </c:pt>
                <c:pt idx="6433">
                  <c:v>432.43</c:v>
                </c:pt>
                <c:pt idx="6434">
                  <c:v>247.09</c:v>
                </c:pt>
                <c:pt idx="6435">
                  <c:v>316.91000000000003</c:v>
                </c:pt>
                <c:pt idx="6436">
                  <c:v>872.77</c:v>
                </c:pt>
                <c:pt idx="6437">
                  <c:v>405.26</c:v>
                </c:pt>
                <c:pt idx="6438">
                  <c:v>383.63</c:v>
                </c:pt>
                <c:pt idx="6439">
                  <c:v>727.33</c:v>
                </c:pt>
                <c:pt idx="6440">
                  <c:v>1597.65</c:v>
                </c:pt>
                <c:pt idx="6441">
                  <c:v>1173.3800000000001</c:v>
                </c:pt>
                <c:pt idx="6442">
                  <c:v>444.4</c:v>
                </c:pt>
                <c:pt idx="6443">
                  <c:v>275.88</c:v>
                </c:pt>
                <c:pt idx="6444">
                  <c:v>245.15</c:v>
                </c:pt>
                <c:pt idx="6445">
                  <c:v>938.98</c:v>
                </c:pt>
                <c:pt idx="6446">
                  <c:v>116.24</c:v>
                </c:pt>
                <c:pt idx="6447">
                  <c:v>546.92999999999995</c:v>
                </c:pt>
                <c:pt idx="6448">
                  <c:v>625.30999999999995</c:v>
                </c:pt>
                <c:pt idx="6449">
                  <c:v>261.99</c:v>
                </c:pt>
                <c:pt idx="6450">
                  <c:v>490.15</c:v>
                </c:pt>
                <c:pt idx="6451">
                  <c:v>149.71</c:v>
                </c:pt>
                <c:pt idx="6452">
                  <c:v>1059.47</c:v>
                </c:pt>
                <c:pt idx="6453">
                  <c:v>816.1</c:v>
                </c:pt>
                <c:pt idx="6454">
                  <c:v>1151.43</c:v>
                </c:pt>
                <c:pt idx="6455">
                  <c:v>771.33</c:v>
                </c:pt>
                <c:pt idx="6456">
                  <c:v>422.7</c:v>
                </c:pt>
                <c:pt idx="6457">
                  <c:v>415.5</c:v>
                </c:pt>
                <c:pt idx="6458">
                  <c:v>283.51</c:v>
                </c:pt>
                <c:pt idx="6459">
                  <c:v>1032.98</c:v>
                </c:pt>
                <c:pt idx="6460">
                  <c:v>660.64</c:v>
                </c:pt>
                <c:pt idx="6461">
                  <c:v>404.76</c:v>
                </c:pt>
                <c:pt idx="6462">
                  <c:v>170.31</c:v>
                </c:pt>
                <c:pt idx="6463">
                  <c:v>199.61</c:v>
                </c:pt>
                <c:pt idx="6464">
                  <c:v>307.66000000000003</c:v>
                </c:pt>
                <c:pt idx="6465">
                  <c:v>725.49</c:v>
                </c:pt>
                <c:pt idx="6466">
                  <c:v>398.67</c:v>
                </c:pt>
                <c:pt idx="6467">
                  <c:v>279.89</c:v>
                </c:pt>
                <c:pt idx="6468">
                  <c:v>533.89</c:v>
                </c:pt>
                <c:pt idx="6469">
                  <c:v>234.51</c:v>
                </c:pt>
                <c:pt idx="6470">
                  <c:v>520.44000000000005</c:v>
                </c:pt>
                <c:pt idx="6471">
                  <c:v>447.1</c:v>
                </c:pt>
                <c:pt idx="6472">
                  <c:v>637.72</c:v>
                </c:pt>
                <c:pt idx="6473">
                  <c:v>503.46</c:v>
                </c:pt>
                <c:pt idx="6474">
                  <c:v>329.8</c:v>
                </c:pt>
                <c:pt idx="6475">
                  <c:v>437.82</c:v>
                </c:pt>
                <c:pt idx="6476">
                  <c:v>557.27</c:v>
                </c:pt>
                <c:pt idx="6477">
                  <c:v>318.3</c:v>
                </c:pt>
                <c:pt idx="6478">
                  <c:v>412.23</c:v>
                </c:pt>
                <c:pt idx="6479">
                  <c:v>382.17</c:v>
                </c:pt>
                <c:pt idx="6480">
                  <c:v>1065.8900000000001</c:v>
                </c:pt>
                <c:pt idx="6481">
                  <c:v>574.71</c:v>
                </c:pt>
                <c:pt idx="6482">
                  <c:v>220.61</c:v>
                </c:pt>
                <c:pt idx="6483">
                  <c:v>262.37</c:v>
                </c:pt>
                <c:pt idx="6484">
                  <c:v>247.2</c:v>
                </c:pt>
                <c:pt idx="6485">
                  <c:v>674.03</c:v>
                </c:pt>
                <c:pt idx="6486">
                  <c:v>358.03</c:v>
                </c:pt>
                <c:pt idx="6487">
                  <c:v>206.39</c:v>
                </c:pt>
                <c:pt idx="6488">
                  <c:v>1079.17</c:v>
                </c:pt>
                <c:pt idx="6489">
                  <c:v>490.35</c:v>
                </c:pt>
                <c:pt idx="6490">
                  <c:v>930.13</c:v>
                </c:pt>
                <c:pt idx="6491">
                  <c:v>170.91</c:v>
                </c:pt>
                <c:pt idx="6492">
                  <c:v>209.19</c:v>
                </c:pt>
                <c:pt idx="6493">
                  <c:v>624.52</c:v>
                </c:pt>
                <c:pt idx="6494">
                  <c:v>403.97</c:v>
                </c:pt>
                <c:pt idx="6495">
                  <c:v>1894.65</c:v>
                </c:pt>
                <c:pt idx="6496">
                  <c:v>411.97</c:v>
                </c:pt>
                <c:pt idx="6497">
                  <c:v>383.59</c:v>
                </c:pt>
                <c:pt idx="6498">
                  <c:v>394.53</c:v>
                </c:pt>
                <c:pt idx="6499">
                  <c:v>683.29</c:v>
                </c:pt>
                <c:pt idx="6500">
                  <c:v>1107.57</c:v>
                </c:pt>
                <c:pt idx="6501">
                  <c:v>445.02</c:v>
                </c:pt>
                <c:pt idx="6502">
                  <c:v>708.88</c:v>
                </c:pt>
                <c:pt idx="6503">
                  <c:v>11.97</c:v>
                </c:pt>
                <c:pt idx="6504">
                  <c:v>0</c:v>
                </c:pt>
                <c:pt idx="6505">
                  <c:v>0</c:v>
                </c:pt>
                <c:pt idx="6506">
                  <c:v>15.99</c:v>
                </c:pt>
                <c:pt idx="6507">
                  <c:v>312.33999999999997</c:v>
                </c:pt>
                <c:pt idx="6508">
                  <c:v>172.43</c:v>
                </c:pt>
                <c:pt idx="6509">
                  <c:v>3024.1</c:v>
                </c:pt>
                <c:pt idx="6510">
                  <c:v>435.31</c:v>
                </c:pt>
                <c:pt idx="6511">
                  <c:v>344.62</c:v>
                </c:pt>
                <c:pt idx="6512">
                  <c:v>251.78</c:v>
                </c:pt>
                <c:pt idx="6513">
                  <c:v>320.27999999999997</c:v>
                </c:pt>
                <c:pt idx="6514">
                  <c:v>497.08</c:v>
                </c:pt>
                <c:pt idx="6515">
                  <c:v>583.91999999999996</c:v>
                </c:pt>
                <c:pt idx="6516">
                  <c:v>621.67999999999995</c:v>
                </c:pt>
                <c:pt idx="6517">
                  <c:v>299.67</c:v>
                </c:pt>
                <c:pt idx="6518">
                  <c:v>1839.58</c:v>
                </c:pt>
                <c:pt idx="6519">
                  <c:v>199.84</c:v>
                </c:pt>
                <c:pt idx="6520">
                  <c:v>450.51</c:v>
                </c:pt>
                <c:pt idx="6521">
                  <c:v>288.37</c:v>
                </c:pt>
                <c:pt idx="6522">
                  <c:v>614.04</c:v>
                </c:pt>
                <c:pt idx="6523">
                  <c:v>1550.57</c:v>
                </c:pt>
                <c:pt idx="6524">
                  <c:v>186.35</c:v>
                </c:pt>
                <c:pt idx="6525">
                  <c:v>660.97</c:v>
                </c:pt>
                <c:pt idx="6526">
                  <c:v>299</c:v>
                </c:pt>
                <c:pt idx="6527">
                  <c:v>892.21</c:v>
                </c:pt>
                <c:pt idx="6528">
                  <c:v>290.08</c:v>
                </c:pt>
                <c:pt idx="6529">
                  <c:v>165.78</c:v>
                </c:pt>
                <c:pt idx="6530">
                  <c:v>596.91</c:v>
                </c:pt>
                <c:pt idx="6531">
                  <c:v>195.65</c:v>
                </c:pt>
                <c:pt idx="6532">
                  <c:v>296.77999999999997</c:v>
                </c:pt>
                <c:pt idx="6533">
                  <c:v>349.38</c:v>
                </c:pt>
                <c:pt idx="6534">
                  <c:v>691.34</c:v>
                </c:pt>
                <c:pt idx="6535">
                  <c:v>279.83</c:v>
                </c:pt>
                <c:pt idx="6536">
                  <c:v>201.61</c:v>
                </c:pt>
                <c:pt idx="6537">
                  <c:v>659.04</c:v>
                </c:pt>
                <c:pt idx="6538">
                  <c:v>0</c:v>
                </c:pt>
                <c:pt idx="6539">
                  <c:v>364.68</c:v>
                </c:pt>
                <c:pt idx="6540">
                  <c:v>91.6</c:v>
                </c:pt>
                <c:pt idx="6541">
                  <c:v>761.05</c:v>
                </c:pt>
                <c:pt idx="6542">
                  <c:v>268.74</c:v>
                </c:pt>
                <c:pt idx="6543">
                  <c:v>310.18</c:v>
                </c:pt>
                <c:pt idx="6544">
                  <c:v>706.18</c:v>
                </c:pt>
                <c:pt idx="6545">
                  <c:v>317.67</c:v>
                </c:pt>
                <c:pt idx="6546">
                  <c:v>349.75</c:v>
                </c:pt>
                <c:pt idx="6547">
                  <c:v>129.97999999999999</c:v>
                </c:pt>
                <c:pt idx="6548">
                  <c:v>415.88</c:v>
                </c:pt>
                <c:pt idx="6549">
                  <c:v>451.48</c:v>
                </c:pt>
                <c:pt idx="6550">
                  <c:v>860.12</c:v>
                </c:pt>
                <c:pt idx="6551">
                  <c:v>242.46</c:v>
                </c:pt>
                <c:pt idx="6552">
                  <c:v>1275.08</c:v>
                </c:pt>
                <c:pt idx="6553">
                  <c:v>757.94</c:v>
                </c:pt>
                <c:pt idx="6554">
                  <c:v>819.18</c:v>
                </c:pt>
                <c:pt idx="6555">
                  <c:v>203.2</c:v>
                </c:pt>
                <c:pt idx="6556">
                  <c:v>369.08</c:v>
                </c:pt>
                <c:pt idx="6557">
                  <c:v>298.83999999999997</c:v>
                </c:pt>
                <c:pt idx="6558">
                  <c:v>162.07</c:v>
                </c:pt>
                <c:pt idx="6559">
                  <c:v>34.83</c:v>
                </c:pt>
                <c:pt idx="6560">
                  <c:v>443.38</c:v>
                </c:pt>
                <c:pt idx="6561">
                  <c:v>471.47</c:v>
                </c:pt>
                <c:pt idx="6562">
                  <c:v>156.49</c:v>
                </c:pt>
                <c:pt idx="6563">
                  <c:v>126.35</c:v>
                </c:pt>
                <c:pt idx="6564">
                  <c:v>289.75</c:v>
                </c:pt>
                <c:pt idx="6565">
                  <c:v>111.09</c:v>
                </c:pt>
                <c:pt idx="6566">
                  <c:v>3824.11</c:v>
                </c:pt>
                <c:pt idx="6567">
                  <c:v>298.07</c:v>
                </c:pt>
                <c:pt idx="6568">
                  <c:v>1294.33</c:v>
                </c:pt>
                <c:pt idx="6569">
                  <c:v>353.4</c:v>
                </c:pt>
                <c:pt idx="6570">
                  <c:v>259.73</c:v>
                </c:pt>
                <c:pt idx="6571">
                  <c:v>446.61</c:v>
                </c:pt>
                <c:pt idx="6572">
                  <c:v>389.33</c:v>
                </c:pt>
                <c:pt idx="6573">
                  <c:v>1053.18</c:v>
                </c:pt>
                <c:pt idx="6574">
                  <c:v>283.20999999999998</c:v>
                </c:pt>
                <c:pt idx="6575">
                  <c:v>542.25</c:v>
                </c:pt>
                <c:pt idx="6576">
                  <c:v>189.65</c:v>
                </c:pt>
                <c:pt idx="6577">
                  <c:v>205.68</c:v>
                </c:pt>
                <c:pt idx="6578">
                  <c:v>312.87</c:v>
                </c:pt>
                <c:pt idx="6579">
                  <c:v>0</c:v>
                </c:pt>
                <c:pt idx="6580">
                  <c:v>492.89</c:v>
                </c:pt>
                <c:pt idx="6581">
                  <c:v>1105.4000000000001</c:v>
                </c:pt>
                <c:pt idx="6582">
                  <c:v>684.06</c:v>
                </c:pt>
                <c:pt idx="6583">
                  <c:v>523.16999999999996</c:v>
                </c:pt>
                <c:pt idx="6584">
                  <c:v>520.61</c:v>
                </c:pt>
                <c:pt idx="6585">
                  <c:v>110.42</c:v>
                </c:pt>
                <c:pt idx="6586">
                  <c:v>621.36</c:v>
                </c:pt>
                <c:pt idx="6587">
                  <c:v>319.26</c:v>
                </c:pt>
                <c:pt idx="6588">
                  <c:v>718.74</c:v>
                </c:pt>
                <c:pt idx="6589">
                  <c:v>1079.07</c:v>
                </c:pt>
                <c:pt idx="6590">
                  <c:v>284.36</c:v>
                </c:pt>
                <c:pt idx="6591">
                  <c:v>317.37</c:v>
                </c:pt>
                <c:pt idx="6592">
                  <c:v>718.05</c:v>
                </c:pt>
                <c:pt idx="6593">
                  <c:v>408</c:v>
                </c:pt>
                <c:pt idx="6594">
                  <c:v>383.81</c:v>
                </c:pt>
                <c:pt idx="6595">
                  <c:v>265.85000000000002</c:v>
                </c:pt>
                <c:pt idx="6596">
                  <c:v>937.95</c:v>
                </c:pt>
                <c:pt idx="6597">
                  <c:v>285.20999999999998</c:v>
                </c:pt>
                <c:pt idx="6598">
                  <c:v>0</c:v>
                </c:pt>
                <c:pt idx="6599">
                  <c:v>150.13999999999999</c:v>
                </c:pt>
                <c:pt idx="6600">
                  <c:v>372.87</c:v>
                </c:pt>
                <c:pt idx="6601">
                  <c:v>832.05</c:v>
                </c:pt>
                <c:pt idx="6602">
                  <c:v>215.7</c:v>
                </c:pt>
                <c:pt idx="6603">
                  <c:v>348.84</c:v>
                </c:pt>
                <c:pt idx="6604">
                  <c:v>222.07</c:v>
                </c:pt>
                <c:pt idx="6605">
                  <c:v>1077.3599999999999</c:v>
                </c:pt>
                <c:pt idx="6606">
                  <c:v>384.52</c:v>
                </c:pt>
                <c:pt idx="6607">
                  <c:v>466.58</c:v>
                </c:pt>
                <c:pt idx="6608">
                  <c:v>1504.45</c:v>
                </c:pt>
                <c:pt idx="6609">
                  <c:v>276.7</c:v>
                </c:pt>
                <c:pt idx="6610">
                  <c:v>13.87</c:v>
                </c:pt>
                <c:pt idx="6611">
                  <c:v>12.77</c:v>
                </c:pt>
                <c:pt idx="6612">
                  <c:v>161.27000000000001</c:v>
                </c:pt>
                <c:pt idx="6613">
                  <c:v>219.11</c:v>
                </c:pt>
                <c:pt idx="6614">
                  <c:v>325.01</c:v>
                </c:pt>
                <c:pt idx="6615">
                  <c:v>421.47</c:v>
                </c:pt>
                <c:pt idx="6616">
                  <c:v>1569.19</c:v>
                </c:pt>
                <c:pt idx="6617">
                  <c:v>414.76</c:v>
                </c:pt>
                <c:pt idx="6618">
                  <c:v>460.1</c:v>
                </c:pt>
                <c:pt idx="6619">
                  <c:v>439.35</c:v>
                </c:pt>
                <c:pt idx="6620">
                  <c:v>701.76</c:v>
                </c:pt>
                <c:pt idx="6621">
                  <c:v>272.95999999999998</c:v>
                </c:pt>
                <c:pt idx="6622">
                  <c:v>388.4</c:v>
                </c:pt>
                <c:pt idx="6623">
                  <c:v>284.38</c:v>
                </c:pt>
                <c:pt idx="6624">
                  <c:v>2274.46</c:v>
                </c:pt>
                <c:pt idx="6625">
                  <c:v>584.76</c:v>
                </c:pt>
                <c:pt idx="6626">
                  <c:v>390.69</c:v>
                </c:pt>
                <c:pt idx="6627">
                  <c:v>184.39</c:v>
                </c:pt>
                <c:pt idx="6628">
                  <c:v>382.65</c:v>
                </c:pt>
                <c:pt idx="6629">
                  <c:v>2165.65</c:v>
                </c:pt>
                <c:pt idx="6630">
                  <c:v>799.28</c:v>
                </c:pt>
                <c:pt idx="6631">
                  <c:v>153.16999999999999</c:v>
                </c:pt>
                <c:pt idx="6632">
                  <c:v>261.42</c:v>
                </c:pt>
                <c:pt idx="6633">
                  <c:v>385.54</c:v>
                </c:pt>
                <c:pt idx="6634">
                  <c:v>362.33</c:v>
                </c:pt>
                <c:pt idx="6635">
                  <c:v>281.20999999999998</c:v>
                </c:pt>
                <c:pt idx="6636">
                  <c:v>772.08</c:v>
                </c:pt>
                <c:pt idx="6637">
                  <c:v>427.66</c:v>
                </c:pt>
                <c:pt idx="6638">
                  <c:v>0</c:v>
                </c:pt>
                <c:pt idx="6639">
                  <c:v>1637.47</c:v>
                </c:pt>
                <c:pt idx="6640">
                  <c:v>320.13</c:v>
                </c:pt>
                <c:pt idx="6641">
                  <c:v>396.16</c:v>
                </c:pt>
                <c:pt idx="6642">
                  <c:v>503.59</c:v>
                </c:pt>
                <c:pt idx="6643">
                  <c:v>535.46</c:v>
                </c:pt>
                <c:pt idx="6644">
                  <c:v>2823.67</c:v>
                </c:pt>
                <c:pt idx="6645">
                  <c:v>873.81</c:v>
                </c:pt>
                <c:pt idx="6646">
                  <c:v>318.14</c:v>
                </c:pt>
                <c:pt idx="6647">
                  <c:v>284.56</c:v>
                </c:pt>
                <c:pt idx="6648">
                  <c:v>1835.53</c:v>
                </c:pt>
                <c:pt idx="6649">
                  <c:v>158.72999999999999</c:v>
                </c:pt>
                <c:pt idx="6650">
                  <c:v>423.75</c:v>
                </c:pt>
                <c:pt idx="6651">
                  <c:v>425.14</c:v>
                </c:pt>
                <c:pt idx="6652">
                  <c:v>245.7</c:v>
                </c:pt>
                <c:pt idx="6653">
                  <c:v>1861.89</c:v>
                </c:pt>
                <c:pt idx="6654">
                  <c:v>974.34</c:v>
                </c:pt>
                <c:pt idx="6655">
                  <c:v>750.72</c:v>
                </c:pt>
                <c:pt idx="6656">
                  <c:v>1629.96</c:v>
                </c:pt>
                <c:pt idx="6657">
                  <c:v>405.33</c:v>
                </c:pt>
                <c:pt idx="6658">
                  <c:v>415.72</c:v>
                </c:pt>
                <c:pt idx="6659">
                  <c:v>1384.18</c:v>
                </c:pt>
                <c:pt idx="6660">
                  <c:v>2072.2600000000002</c:v>
                </c:pt>
                <c:pt idx="6661">
                  <c:v>380.47</c:v>
                </c:pt>
                <c:pt idx="6662">
                  <c:v>284.16000000000003</c:v>
                </c:pt>
                <c:pt idx="6663">
                  <c:v>518.07000000000005</c:v>
                </c:pt>
                <c:pt idx="6664">
                  <c:v>1056.1600000000001</c:v>
                </c:pt>
                <c:pt idx="6665">
                  <c:v>375.8</c:v>
                </c:pt>
                <c:pt idx="6666">
                  <c:v>622.24</c:v>
                </c:pt>
                <c:pt idx="6667">
                  <c:v>478.3</c:v>
                </c:pt>
                <c:pt idx="6668">
                  <c:v>250</c:v>
                </c:pt>
                <c:pt idx="6669">
                  <c:v>1172.75</c:v>
                </c:pt>
                <c:pt idx="6670">
                  <c:v>1256.06</c:v>
                </c:pt>
                <c:pt idx="6671">
                  <c:v>819.88</c:v>
                </c:pt>
                <c:pt idx="6672">
                  <c:v>221.28</c:v>
                </c:pt>
                <c:pt idx="6673">
                  <c:v>317.79000000000002</c:v>
                </c:pt>
                <c:pt idx="6674">
                  <c:v>271.14999999999998</c:v>
                </c:pt>
                <c:pt idx="6675">
                  <c:v>300.11</c:v>
                </c:pt>
                <c:pt idx="6676">
                  <c:v>2646.97</c:v>
                </c:pt>
                <c:pt idx="6677">
                  <c:v>443.06</c:v>
                </c:pt>
                <c:pt idx="6678">
                  <c:v>1189.33</c:v>
                </c:pt>
                <c:pt idx="6679">
                  <c:v>199.83</c:v>
                </c:pt>
                <c:pt idx="6680">
                  <c:v>94.45</c:v>
                </c:pt>
                <c:pt idx="6681">
                  <c:v>525.08000000000004</c:v>
                </c:pt>
                <c:pt idx="6682">
                  <c:v>168.14</c:v>
                </c:pt>
                <c:pt idx="6683">
                  <c:v>531.73</c:v>
                </c:pt>
                <c:pt idx="6684">
                  <c:v>358.89</c:v>
                </c:pt>
                <c:pt idx="6685">
                  <c:v>2225.62</c:v>
                </c:pt>
                <c:pt idx="6686">
                  <c:v>310.93</c:v>
                </c:pt>
                <c:pt idx="6687">
                  <c:v>178.41</c:v>
                </c:pt>
                <c:pt idx="6688">
                  <c:v>239.74</c:v>
                </c:pt>
                <c:pt idx="6689">
                  <c:v>297.73</c:v>
                </c:pt>
                <c:pt idx="6690">
                  <c:v>352.9</c:v>
                </c:pt>
                <c:pt idx="6691">
                  <c:v>758</c:v>
                </c:pt>
                <c:pt idx="6692">
                  <c:v>593.63</c:v>
                </c:pt>
                <c:pt idx="6693">
                  <c:v>454.32</c:v>
                </c:pt>
                <c:pt idx="6694">
                  <c:v>439.88</c:v>
                </c:pt>
                <c:pt idx="6695">
                  <c:v>1082.67</c:v>
                </c:pt>
                <c:pt idx="6696">
                  <c:v>120.92</c:v>
                </c:pt>
                <c:pt idx="6697">
                  <c:v>406.54</c:v>
                </c:pt>
                <c:pt idx="6698">
                  <c:v>1265.99</c:v>
                </c:pt>
                <c:pt idx="6699">
                  <c:v>1555.27</c:v>
                </c:pt>
                <c:pt idx="6700">
                  <c:v>736.06</c:v>
                </c:pt>
                <c:pt idx="6701">
                  <c:v>711.06</c:v>
                </c:pt>
                <c:pt idx="6702">
                  <c:v>486.47</c:v>
                </c:pt>
                <c:pt idx="6703">
                  <c:v>582.34</c:v>
                </c:pt>
                <c:pt idx="6704">
                  <c:v>0</c:v>
                </c:pt>
                <c:pt idx="6705">
                  <c:v>89.95</c:v>
                </c:pt>
                <c:pt idx="6706">
                  <c:v>23.95</c:v>
                </c:pt>
                <c:pt idx="6707">
                  <c:v>396.19</c:v>
                </c:pt>
                <c:pt idx="6708">
                  <c:v>16.37</c:v>
                </c:pt>
                <c:pt idx="6709">
                  <c:v>123.88</c:v>
                </c:pt>
                <c:pt idx="6710">
                  <c:v>236.26</c:v>
                </c:pt>
                <c:pt idx="6711">
                  <c:v>401.04</c:v>
                </c:pt>
                <c:pt idx="6712">
                  <c:v>781.83</c:v>
                </c:pt>
                <c:pt idx="6713">
                  <c:v>541.59</c:v>
                </c:pt>
                <c:pt idx="6714">
                  <c:v>1231.71</c:v>
                </c:pt>
                <c:pt idx="6715">
                  <c:v>327.63</c:v>
                </c:pt>
                <c:pt idx="6716">
                  <c:v>472</c:v>
                </c:pt>
                <c:pt idx="6717">
                  <c:v>382.31</c:v>
                </c:pt>
                <c:pt idx="6718">
                  <c:v>203.51</c:v>
                </c:pt>
                <c:pt idx="6719">
                  <c:v>362.12</c:v>
                </c:pt>
                <c:pt idx="6720">
                  <c:v>652</c:v>
                </c:pt>
                <c:pt idx="6721">
                  <c:v>584.65</c:v>
                </c:pt>
                <c:pt idx="6722">
                  <c:v>481.09</c:v>
                </c:pt>
                <c:pt idx="6723">
                  <c:v>551.79</c:v>
                </c:pt>
                <c:pt idx="6724">
                  <c:v>167.22</c:v>
                </c:pt>
                <c:pt idx="6725">
                  <c:v>1259.01</c:v>
                </c:pt>
                <c:pt idx="6726">
                  <c:v>369.39</c:v>
                </c:pt>
                <c:pt idx="6727">
                  <c:v>2214.75</c:v>
                </c:pt>
                <c:pt idx="6728">
                  <c:v>1611.85</c:v>
                </c:pt>
                <c:pt idx="6729">
                  <c:v>319.97000000000003</c:v>
                </c:pt>
                <c:pt idx="6730">
                  <c:v>237.43</c:v>
                </c:pt>
                <c:pt idx="6731">
                  <c:v>1185.8800000000001</c:v>
                </c:pt>
                <c:pt idx="6732">
                  <c:v>235.74</c:v>
                </c:pt>
                <c:pt idx="6733">
                  <c:v>811.72</c:v>
                </c:pt>
                <c:pt idx="6734">
                  <c:v>447.1</c:v>
                </c:pt>
                <c:pt idx="6735">
                  <c:v>338.92</c:v>
                </c:pt>
                <c:pt idx="6736">
                  <c:v>1581.39</c:v>
                </c:pt>
                <c:pt idx="6737">
                  <c:v>347.43</c:v>
                </c:pt>
                <c:pt idx="6738">
                  <c:v>597.19000000000005</c:v>
                </c:pt>
                <c:pt idx="6739">
                  <c:v>284.89999999999998</c:v>
                </c:pt>
                <c:pt idx="6740">
                  <c:v>202.78</c:v>
                </c:pt>
                <c:pt idx="6741">
                  <c:v>752.6</c:v>
                </c:pt>
                <c:pt idx="6742">
                  <c:v>655.94</c:v>
                </c:pt>
                <c:pt idx="6743">
                  <c:v>786.14</c:v>
                </c:pt>
                <c:pt idx="6744">
                  <c:v>351.41</c:v>
                </c:pt>
                <c:pt idx="6745">
                  <c:v>673.33</c:v>
                </c:pt>
                <c:pt idx="6746">
                  <c:v>480.76</c:v>
                </c:pt>
                <c:pt idx="6747">
                  <c:v>414.97</c:v>
                </c:pt>
                <c:pt idx="6748">
                  <c:v>314.58</c:v>
                </c:pt>
                <c:pt idx="6749">
                  <c:v>656.02</c:v>
                </c:pt>
                <c:pt idx="6750">
                  <c:v>523.14</c:v>
                </c:pt>
                <c:pt idx="6751">
                  <c:v>354.26</c:v>
                </c:pt>
                <c:pt idx="6752">
                  <c:v>421.8</c:v>
                </c:pt>
                <c:pt idx="6753">
                  <c:v>532.05999999999995</c:v>
                </c:pt>
                <c:pt idx="6754">
                  <c:v>454.35</c:v>
                </c:pt>
                <c:pt idx="6755">
                  <c:v>629.37</c:v>
                </c:pt>
                <c:pt idx="6756">
                  <c:v>570.97</c:v>
                </c:pt>
                <c:pt idx="6757">
                  <c:v>527.21</c:v>
                </c:pt>
                <c:pt idx="6758">
                  <c:v>383.87</c:v>
                </c:pt>
                <c:pt idx="6759">
                  <c:v>634.13</c:v>
                </c:pt>
                <c:pt idx="6760">
                  <c:v>578.92999999999995</c:v>
                </c:pt>
                <c:pt idx="6761">
                  <c:v>463.88</c:v>
                </c:pt>
                <c:pt idx="6762">
                  <c:v>910.25</c:v>
                </c:pt>
                <c:pt idx="6763">
                  <c:v>1254.6500000000001</c:v>
                </c:pt>
                <c:pt idx="6764">
                  <c:v>826.04</c:v>
                </c:pt>
                <c:pt idx="6765">
                  <c:v>447.55</c:v>
                </c:pt>
                <c:pt idx="6766">
                  <c:v>417.22</c:v>
                </c:pt>
                <c:pt idx="6767">
                  <c:v>425.31</c:v>
                </c:pt>
                <c:pt idx="6768">
                  <c:v>608.34</c:v>
                </c:pt>
                <c:pt idx="6769">
                  <c:v>410.58</c:v>
                </c:pt>
                <c:pt idx="6770">
                  <c:v>452.38</c:v>
                </c:pt>
                <c:pt idx="6771">
                  <c:v>426.52</c:v>
                </c:pt>
                <c:pt idx="6772">
                  <c:v>469.74</c:v>
                </c:pt>
                <c:pt idx="6773">
                  <c:v>527.17999999999995</c:v>
                </c:pt>
                <c:pt idx="6774">
                  <c:v>363.51</c:v>
                </c:pt>
                <c:pt idx="6775">
                  <c:v>218.01</c:v>
                </c:pt>
                <c:pt idx="6776">
                  <c:v>767.17</c:v>
                </c:pt>
                <c:pt idx="6777">
                  <c:v>1544.19</c:v>
                </c:pt>
                <c:pt idx="6778">
                  <c:v>398.65</c:v>
                </c:pt>
                <c:pt idx="6779">
                  <c:v>3083.01</c:v>
                </c:pt>
                <c:pt idx="6780">
                  <c:v>260.58</c:v>
                </c:pt>
                <c:pt idx="6781">
                  <c:v>2304.0100000000002</c:v>
                </c:pt>
                <c:pt idx="6782">
                  <c:v>819.6</c:v>
                </c:pt>
                <c:pt idx="6783">
                  <c:v>264.13</c:v>
                </c:pt>
                <c:pt idx="6784">
                  <c:v>1361.39</c:v>
                </c:pt>
                <c:pt idx="6785">
                  <c:v>763.45</c:v>
                </c:pt>
                <c:pt idx="6786">
                  <c:v>0</c:v>
                </c:pt>
                <c:pt idx="6787">
                  <c:v>387.9</c:v>
                </c:pt>
                <c:pt idx="6788">
                  <c:v>632.63</c:v>
                </c:pt>
                <c:pt idx="6789">
                  <c:v>919.6</c:v>
                </c:pt>
                <c:pt idx="6790">
                  <c:v>295.25</c:v>
                </c:pt>
                <c:pt idx="6791">
                  <c:v>1871.58</c:v>
                </c:pt>
                <c:pt idx="6792">
                  <c:v>349.69</c:v>
                </c:pt>
                <c:pt idx="6793">
                  <c:v>504.56</c:v>
                </c:pt>
                <c:pt idx="6794">
                  <c:v>532.87</c:v>
                </c:pt>
                <c:pt idx="6795">
                  <c:v>134.27000000000001</c:v>
                </c:pt>
                <c:pt idx="6796">
                  <c:v>120.26</c:v>
                </c:pt>
                <c:pt idx="6797">
                  <c:v>735.41</c:v>
                </c:pt>
                <c:pt idx="6798">
                  <c:v>562.6</c:v>
                </c:pt>
                <c:pt idx="6799">
                  <c:v>226.88</c:v>
                </c:pt>
                <c:pt idx="6800">
                  <c:v>1897.35</c:v>
                </c:pt>
                <c:pt idx="6801">
                  <c:v>1492.77</c:v>
                </c:pt>
                <c:pt idx="6802">
                  <c:v>766.59</c:v>
                </c:pt>
                <c:pt idx="6803">
                  <c:v>489</c:v>
                </c:pt>
                <c:pt idx="6804">
                  <c:v>63.89</c:v>
                </c:pt>
                <c:pt idx="6805">
                  <c:v>732.15</c:v>
                </c:pt>
                <c:pt idx="6806">
                  <c:v>474.7</c:v>
                </c:pt>
                <c:pt idx="6807">
                  <c:v>391.97</c:v>
                </c:pt>
                <c:pt idx="6808">
                  <c:v>985.72</c:v>
                </c:pt>
                <c:pt idx="6809">
                  <c:v>260.37</c:v>
                </c:pt>
                <c:pt idx="6810">
                  <c:v>358.77</c:v>
                </c:pt>
                <c:pt idx="6811">
                  <c:v>377.37</c:v>
                </c:pt>
                <c:pt idx="6812">
                  <c:v>454.27</c:v>
                </c:pt>
                <c:pt idx="6813">
                  <c:v>312.91000000000003</c:v>
                </c:pt>
                <c:pt idx="6814">
                  <c:v>303.08</c:v>
                </c:pt>
                <c:pt idx="6815">
                  <c:v>148.97</c:v>
                </c:pt>
                <c:pt idx="6816">
                  <c:v>388.31</c:v>
                </c:pt>
                <c:pt idx="6817">
                  <c:v>545.27</c:v>
                </c:pt>
                <c:pt idx="6818">
                  <c:v>691.42</c:v>
                </c:pt>
                <c:pt idx="6819">
                  <c:v>740.16</c:v>
                </c:pt>
                <c:pt idx="6820">
                  <c:v>1020.28</c:v>
                </c:pt>
                <c:pt idx="6821">
                  <c:v>1114.1500000000001</c:v>
                </c:pt>
                <c:pt idx="6822">
                  <c:v>337.19</c:v>
                </c:pt>
                <c:pt idx="6823">
                  <c:v>669.68</c:v>
                </c:pt>
                <c:pt idx="6824">
                  <c:v>1332.49</c:v>
                </c:pt>
                <c:pt idx="6825">
                  <c:v>595.91</c:v>
                </c:pt>
                <c:pt idx="6826">
                  <c:v>2281.88</c:v>
                </c:pt>
                <c:pt idx="6827">
                  <c:v>6.02</c:v>
                </c:pt>
                <c:pt idx="6828">
                  <c:v>269.97000000000003</c:v>
                </c:pt>
                <c:pt idx="6829">
                  <c:v>89.72</c:v>
                </c:pt>
                <c:pt idx="6830">
                  <c:v>49.28</c:v>
                </c:pt>
                <c:pt idx="6831">
                  <c:v>694.21</c:v>
                </c:pt>
                <c:pt idx="6832">
                  <c:v>1167.1500000000001</c:v>
                </c:pt>
                <c:pt idx="6833">
                  <c:v>900</c:v>
                </c:pt>
                <c:pt idx="6834">
                  <c:v>422.44</c:v>
                </c:pt>
                <c:pt idx="6835">
                  <c:v>1612.03</c:v>
                </c:pt>
                <c:pt idx="6836">
                  <c:v>656.91</c:v>
                </c:pt>
                <c:pt idx="6837">
                  <c:v>1278.57</c:v>
                </c:pt>
                <c:pt idx="6838">
                  <c:v>0</c:v>
                </c:pt>
                <c:pt idx="6839">
                  <c:v>1044.69</c:v>
                </c:pt>
                <c:pt idx="6840">
                  <c:v>282.88</c:v>
                </c:pt>
                <c:pt idx="6841">
                  <c:v>169.82</c:v>
                </c:pt>
                <c:pt idx="6842">
                  <c:v>1719.58</c:v>
                </c:pt>
                <c:pt idx="6843">
                  <c:v>558.91999999999996</c:v>
                </c:pt>
                <c:pt idx="6844">
                  <c:v>658.72</c:v>
                </c:pt>
                <c:pt idx="6845">
                  <c:v>835.9</c:v>
                </c:pt>
                <c:pt idx="6846">
                  <c:v>619.24</c:v>
                </c:pt>
                <c:pt idx="6847">
                  <c:v>425.47</c:v>
                </c:pt>
                <c:pt idx="6848">
                  <c:v>424.64</c:v>
                </c:pt>
                <c:pt idx="6849">
                  <c:v>1093.03</c:v>
                </c:pt>
                <c:pt idx="6850">
                  <c:v>448.95</c:v>
                </c:pt>
                <c:pt idx="6851">
                  <c:v>680.81</c:v>
                </c:pt>
                <c:pt idx="6852">
                  <c:v>636.98</c:v>
                </c:pt>
                <c:pt idx="6853">
                  <c:v>659.04</c:v>
                </c:pt>
                <c:pt idx="6854">
                  <c:v>533.32000000000005</c:v>
                </c:pt>
                <c:pt idx="6855">
                  <c:v>401.35</c:v>
                </c:pt>
                <c:pt idx="6856">
                  <c:v>507.81</c:v>
                </c:pt>
                <c:pt idx="6857">
                  <c:v>345.38</c:v>
                </c:pt>
                <c:pt idx="6858">
                  <c:v>1010.89</c:v>
                </c:pt>
                <c:pt idx="6859">
                  <c:v>447.74</c:v>
                </c:pt>
                <c:pt idx="6860">
                  <c:v>1351.67</c:v>
                </c:pt>
                <c:pt idx="6861">
                  <c:v>2589.0100000000002</c:v>
                </c:pt>
                <c:pt idx="6862">
                  <c:v>678.94</c:v>
                </c:pt>
                <c:pt idx="6863">
                  <c:v>508.61</c:v>
                </c:pt>
                <c:pt idx="6864">
                  <c:v>71.2</c:v>
                </c:pt>
                <c:pt idx="6865">
                  <c:v>188.12</c:v>
                </c:pt>
                <c:pt idx="6866">
                  <c:v>239.93</c:v>
                </c:pt>
                <c:pt idx="6867">
                  <c:v>780.54</c:v>
                </c:pt>
                <c:pt idx="6868">
                  <c:v>571.41</c:v>
                </c:pt>
                <c:pt idx="6869">
                  <c:v>240.62</c:v>
                </c:pt>
                <c:pt idx="6870">
                  <c:v>296.85000000000002</c:v>
                </c:pt>
                <c:pt idx="6871">
                  <c:v>360.03</c:v>
                </c:pt>
                <c:pt idx="6872">
                  <c:v>288.69</c:v>
                </c:pt>
                <c:pt idx="6873">
                  <c:v>492.86</c:v>
                </c:pt>
                <c:pt idx="6874">
                  <c:v>893.68</c:v>
                </c:pt>
                <c:pt idx="6875">
                  <c:v>953.63</c:v>
                </c:pt>
                <c:pt idx="6876">
                  <c:v>1233.58</c:v>
                </c:pt>
                <c:pt idx="6877">
                  <c:v>650</c:v>
                </c:pt>
                <c:pt idx="6878">
                  <c:v>1342.21</c:v>
                </c:pt>
                <c:pt idx="6879">
                  <c:v>1028.27</c:v>
                </c:pt>
                <c:pt idx="6880">
                  <c:v>807.05</c:v>
                </c:pt>
                <c:pt idx="6881">
                  <c:v>195.38</c:v>
                </c:pt>
                <c:pt idx="6882">
                  <c:v>386.95</c:v>
                </c:pt>
                <c:pt idx="6883">
                  <c:v>714.6</c:v>
                </c:pt>
                <c:pt idx="6884">
                  <c:v>322.2</c:v>
                </c:pt>
                <c:pt idx="6885">
                  <c:v>121.54</c:v>
                </c:pt>
                <c:pt idx="6886">
                  <c:v>577.47</c:v>
                </c:pt>
                <c:pt idx="6887">
                  <c:v>493.47</c:v>
                </c:pt>
                <c:pt idx="6888">
                  <c:v>279.64</c:v>
                </c:pt>
                <c:pt idx="6889">
                  <c:v>294.02</c:v>
                </c:pt>
                <c:pt idx="6890">
                  <c:v>780.04</c:v>
                </c:pt>
                <c:pt idx="6891">
                  <c:v>488.96</c:v>
                </c:pt>
                <c:pt idx="6892">
                  <c:v>194.46</c:v>
                </c:pt>
                <c:pt idx="6893">
                  <c:v>289.76</c:v>
                </c:pt>
                <c:pt idx="6894">
                  <c:v>1387.82</c:v>
                </c:pt>
                <c:pt idx="6895">
                  <c:v>735.04</c:v>
                </c:pt>
                <c:pt idx="6896">
                  <c:v>496.39</c:v>
                </c:pt>
                <c:pt idx="6897">
                  <c:v>659.03</c:v>
                </c:pt>
                <c:pt idx="6898">
                  <c:v>771.78</c:v>
                </c:pt>
                <c:pt idx="6899">
                  <c:v>624.85</c:v>
                </c:pt>
                <c:pt idx="6900">
                  <c:v>368.88</c:v>
                </c:pt>
                <c:pt idx="6901">
                  <c:v>541.64</c:v>
                </c:pt>
                <c:pt idx="6902">
                  <c:v>541.03</c:v>
                </c:pt>
                <c:pt idx="6903">
                  <c:v>270.47000000000003</c:v>
                </c:pt>
                <c:pt idx="6904">
                  <c:v>679.17</c:v>
                </c:pt>
                <c:pt idx="6905">
                  <c:v>1657.99</c:v>
                </c:pt>
                <c:pt idx="6906">
                  <c:v>19.989999999999998</c:v>
                </c:pt>
                <c:pt idx="6907">
                  <c:v>279.32</c:v>
                </c:pt>
                <c:pt idx="6908">
                  <c:v>752.78</c:v>
                </c:pt>
                <c:pt idx="6909">
                  <c:v>571.69000000000005</c:v>
                </c:pt>
                <c:pt idx="6910">
                  <c:v>236.44</c:v>
                </c:pt>
                <c:pt idx="6911">
                  <c:v>588.57000000000005</c:v>
                </c:pt>
                <c:pt idx="6912">
                  <c:v>475.89</c:v>
                </c:pt>
                <c:pt idx="6913">
                  <c:v>462.14</c:v>
                </c:pt>
                <c:pt idx="6914">
                  <c:v>1569.71</c:v>
                </c:pt>
                <c:pt idx="6915">
                  <c:v>622.62</c:v>
                </c:pt>
                <c:pt idx="6916">
                  <c:v>664.63</c:v>
                </c:pt>
                <c:pt idx="6917">
                  <c:v>1060.3599999999999</c:v>
                </c:pt>
                <c:pt idx="6918">
                  <c:v>646.74</c:v>
                </c:pt>
                <c:pt idx="6919">
                  <c:v>458.55</c:v>
                </c:pt>
                <c:pt idx="6920">
                  <c:v>3595.67</c:v>
                </c:pt>
                <c:pt idx="6921">
                  <c:v>406.26</c:v>
                </c:pt>
                <c:pt idx="6922">
                  <c:v>398.33</c:v>
                </c:pt>
                <c:pt idx="6923">
                  <c:v>601.5</c:v>
                </c:pt>
                <c:pt idx="6924">
                  <c:v>293.85000000000002</c:v>
                </c:pt>
                <c:pt idx="6925">
                  <c:v>291.48</c:v>
                </c:pt>
                <c:pt idx="6926">
                  <c:v>1665.1</c:v>
                </c:pt>
                <c:pt idx="6927">
                  <c:v>785.38</c:v>
                </c:pt>
                <c:pt idx="6928">
                  <c:v>1565.4</c:v>
                </c:pt>
                <c:pt idx="6929">
                  <c:v>874.37</c:v>
                </c:pt>
                <c:pt idx="6930">
                  <c:v>512.99</c:v>
                </c:pt>
                <c:pt idx="6931">
                  <c:v>571.5</c:v>
                </c:pt>
                <c:pt idx="6932">
                  <c:v>1315.38</c:v>
                </c:pt>
                <c:pt idx="6933">
                  <c:v>639.14</c:v>
                </c:pt>
                <c:pt idx="6934">
                  <c:v>829.13</c:v>
                </c:pt>
                <c:pt idx="6935">
                  <c:v>722.06</c:v>
                </c:pt>
                <c:pt idx="6936">
                  <c:v>319.17</c:v>
                </c:pt>
                <c:pt idx="6937">
                  <c:v>376.3</c:v>
                </c:pt>
                <c:pt idx="6938">
                  <c:v>1425.38</c:v>
                </c:pt>
                <c:pt idx="6939">
                  <c:v>373.9</c:v>
                </c:pt>
                <c:pt idx="6940">
                  <c:v>405</c:v>
                </c:pt>
                <c:pt idx="6941">
                  <c:v>348.53</c:v>
                </c:pt>
                <c:pt idx="6942">
                  <c:v>98.09</c:v>
                </c:pt>
                <c:pt idx="6943">
                  <c:v>245.54</c:v>
                </c:pt>
                <c:pt idx="6944">
                  <c:v>463.96</c:v>
                </c:pt>
                <c:pt idx="6945">
                  <c:v>1127.02</c:v>
                </c:pt>
                <c:pt idx="6946">
                  <c:v>403</c:v>
                </c:pt>
                <c:pt idx="6947">
                  <c:v>3333.88</c:v>
                </c:pt>
                <c:pt idx="6948">
                  <c:v>453.82</c:v>
                </c:pt>
                <c:pt idx="6949">
                  <c:v>617.84</c:v>
                </c:pt>
                <c:pt idx="6950">
                  <c:v>721</c:v>
                </c:pt>
                <c:pt idx="6951">
                  <c:v>765.15</c:v>
                </c:pt>
                <c:pt idx="6952">
                  <c:v>1721.82</c:v>
                </c:pt>
                <c:pt idx="6953">
                  <c:v>0</c:v>
                </c:pt>
                <c:pt idx="6954">
                  <c:v>669.38</c:v>
                </c:pt>
                <c:pt idx="6955">
                  <c:v>22.97</c:v>
                </c:pt>
                <c:pt idx="6956">
                  <c:v>138.31</c:v>
                </c:pt>
                <c:pt idx="6957">
                  <c:v>153.68</c:v>
                </c:pt>
                <c:pt idx="6958">
                  <c:v>6.99</c:v>
                </c:pt>
                <c:pt idx="6959">
                  <c:v>46.87</c:v>
                </c:pt>
                <c:pt idx="6960">
                  <c:v>632.72</c:v>
                </c:pt>
                <c:pt idx="6961">
                  <c:v>302.88</c:v>
                </c:pt>
                <c:pt idx="6962">
                  <c:v>2127.83</c:v>
                </c:pt>
                <c:pt idx="6963">
                  <c:v>464.42</c:v>
                </c:pt>
                <c:pt idx="6964">
                  <c:v>1013.41</c:v>
                </c:pt>
                <c:pt idx="6965">
                  <c:v>684.76</c:v>
                </c:pt>
                <c:pt idx="6966">
                  <c:v>922.44</c:v>
                </c:pt>
                <c:pt idx="6967">
                  <c:v>668.86</c:v>
                </c:pt>
                <c:pt idx="6968">
                  <c:v>873.59</c:v>
                </c:pt>
                <c:pt idx="6969">
                  <c:v>645.5</c:v>
                </c:pt>
                <c:pt idx="6970">
                  <c:v>560.1</c:v>
                </c:pt>
                <c:pt idx="6971">
                  <c:v>218.53</c:v>
                </c:pt>
                <c:pt idx="6972">
                  <c:v>683.82</c:v>
                </c:pt>
                <c:pt idx="6973">
                  <c:v>817.08</c:v>
                </c:pt>
                <c:pt idx="6974">
                  <c:v>1823.03</c:v>
                </c:pt>
                <c:pt idx="6975">
                  <c:v>530.15</c:v>
                </c:pt>
                <c:pt idx="6976">
                  <c:v>813.92</c:v>
                </c:pt>
                <c:pt idx="6977">
                  <c:v>674.81</c:v>
                </c:pt>
                <c:pt idx="6978">
                  <c:v>1375.09</c:v>
                </c:pt>
                <c:pt idx="6979">
                  <c:v>719.59</c:v>
                </c:pt>
                <c:pt idx="6980">
                  <c:v>1105.3</c:v>
                </c:pt>
                <c:pt idx="6981">
                  <c:v>743.1</c:v>
                </c:pt>
                <c:pt idx="6982">
                  <c:v>964.27</c:v>
                </c:pt>
                <c:pt idx="6983">
                  <c:v>666.56</c:v>
                </c:pt>
                <c:pt idx="6984">
                  <c:v>1827.37</c:v>
                </c:pt>
                <c:pt idx="6985">
                  <c:v>460.94</c:v>
                </c:pt>
                <c:pt idx="6986">
                  <c:v>2751.74</c:v>
                </c:pt>
                <c:pt idx="6987">
                  <c:v>638.83000000000004</c:v>
                </c:pt>
                <c:pt idx="6988">
                  <c:v>695.65</c:v>
                </c:pt>
                <c:pt idx="6989">
                  <c:v>905.95</c:v>
                </c:pt>
                <c:pt idx="6990">
                  <c:v>2253.6999999999998</c:v>
                </c:pt>
                <c:pt idx="6991">
                  <c:v>383.69</c:v>
                </c:pt>
                <c:pt idx="6992">
                  <c:v>819.24</c:v>
                </c:pt>
                <c:pt idx="6993">
                  <c:v>518.48</c:v>
                </c:pt>
                <c:pt idx="6994">
                  <c:v>998.39</c:v>
                </c:pt>
                <c:pt idx="6995">
                  <c:v>1303.6199999999999</c:v>
                </c:pt>
                <c:pt idx="6996">
                  <c:v>1113.9000000000001</c:v>
                </c:pt>
                <c:pt idx="6997">
                  <c:v>713.47</c:v>
                </c:pt>
                <c:pt idx="6998">
                  <c:v>2356.46</c:v>
                </c:pt>
                <c:pt idx="6999">
                  <c:v>702.71</c:v>
                </c:pt>
                <c:pt idx="7000">
                  <c:v>480.69</c:v>
                </c:pt>
                <c:pt idx="7001">
                  <c:v>1132.18</c:v>
                </c:pt>
                <c:pt idx="7002">
                  <c:v>2283.13</c:v>
                </c:pt>
                <c:pt idx="7003">
                  <c:v>557.1</c:v>
                </c:pt>
                <c:pt idx="7004">
                  <c:v>513.66999999999996</c:v>
                </c:pt>
                <c:pt idx="7005">
                  <c:v>574.63</c:v>
                </c:pt>
                <c:pt idx="7006">
                  <c:v>1899.95</c:v>
                </c:pt>
                <c:pt idx="7007">
                  <c:v>439.82</c:v>
                </c:pt>
                <c:pt idx="7008">
                  <c:v>1436.78</c:v>
                </c:pt>
                <c:pt idx="7009">
                  <c:v>976.48</c:v>
                </c:pt>
                <c:pt idx="7010">
                  <c:v>631.33000000000004</c:v>
                </c:pt>
                <c:pt idx="7011">
                  <c:v>493.4</c:v>
                </c:pt>
                <c:pt idx="7012">
                  <c:v>667.59</c:v>
                </c:pt>
                <c:pt idx="7013">
                  <c:v>521.08000000000004</c:v>
                </c:pt>
                <c:pt idx="7014">
                  <c:v>1264.4100000000001</c:v>
                </c:pt>
                <c:pt idx="7015">
                  <c:v>715.51</c:v>
                </c:pt>
                <c:pt idx="7016">
                  <c:v>624.88</c:v>
                </c:pt>
                <c:pt idx="7017">
                  <c:v>693.6</c:v>
                </c:pt>
                <c:pt idx="7018">
                  <c:v>1399.46</c:v>
                </c:pt>
                <c:pt idx="7019">
                  <c:v>1030.58</c:v>
                </c:pt>
                <c:pt idx="7020">
                  <c:v>386.5</c:v>
                </c:pt>
                <c:pt idx="7021">
                  <c:v>668.1</c:v>
                </c:pt>
                <c:pt idx="7022">
                  <c:v>379.88</c:v>
                </c:pt>
                <c:pt idx="7023">
                  <c:v>836.33</c:v>
                </c:pt>
                <c:pt idx="7024">
                  <c:v>373.33</c:v>
                </c:pt>
                <c:pt idx="7025">
                  <c:v>487.16</c:v>
                </c:pt>
                <c:pt idx="7026">
                  <c:v>6684.82</c:v>
                </c:pt>
                <c:pt idx="7027">
                  <c:v>398.6</c:v>
                </c:pt>
                <c:pt idx="7028">
                  <c:v>846.19</c:v>
                </c:pt>
                <c:pt idx="7029">
                  <c:v>0</c:v>
                </c:pt>
                <c:pt idx="7030">
                  <c:v>2132.11</c:v>
                </c:pt>
                <c:pt idx="7031">
                  <c:v>839.44</c:v>
                </c:pt>
                <c:pt idx="7032">
                  <c:v>1208.8599999999999</c:v>
                </c:pt>
                <c:pt idx="7033">
                  <c:v>879.23</c:v>
                </c:pt>
                <c:pt idx="7034">
                  <c:v>1170.8</c:v>
                </c:pt>
                <c:pt idx="7035">
                  <c:v>569.59</c:v>
                </c:pt>
                <c:pt idx="7036">
                  <c:v>621.01</c:v>
                </c:pt>
                <c:pt idx="7037">
                  <c:v>740.12</c:v>
                </c:pt>
                <c:pt idx="7038">
                  <c:v>836.17</c:v>
                </c:pt>
                <c:pt idx="7039">
                  <c:v>493.82</c:v>
                </c:pt>
                <c:pt idx="7040">
                  <c:v>700.31</c:v>
                </c:pt>
                <c:pt idx="7041">
                  <c:v>341.99</c:v>
                </c:pt>
                <c:pt idx="7042">
                  <c:v>533.85</c:v>
                </c:pt>
                <c:pt idx="7043">
                  <c:v>957.8</c:v>
                </c:pt>
                <c:pt idx="7044">
                  <c:v>353.89</c:v>
                </c:pt>
                <c:pt idx="7045">
                  <c:v>425.25</c:v>
                </c:pt>
                <c:pt idx="7046">
                  <c:v>587.35</c:v>
                </c:pt>
                <c:pt idx="7047">
                  <c:v>703.14</c:v>
                </c:pt>
                <c:pt idx="7048">
                  <c:v>787.19</c:v>
                </c:pt>
                <c:pt idx="7049">
                  <c:v>836.17</c:v>
                </c:pt>
                <c:pt idx="7050">
                  <c:v>584.75</c:v>
                </c:pt>
                <c:pt idx="7051">
                  <c:v>234.43</c:v>
                </c:pt>
                <c:pt idx="7052">
                  <c:v>1260.46</c:v>
                </c:pt>
                <c:pt idx="7053">
                  <c:v>699.56</c:v>
                </c:pt>
                <c:pt idx="7054">
                  <c:v>619.25</c:v>
                </c:pt>
                <c:pt idx="7055">
                  <c:v>494.29</c:v>
                </c:pt>
                <c:pt idx="7056">
                  <c:v>384.84</c:v>
                </c:pt>
                <c:pt idx="7057">
                  <c:v>1297.07</c:v>
                </c:pt>
                <c:pt idx="7058">
                  <c:v>1300.3900000000001</c:v>
                </c:pt>
                <c:pt idx="7059">
                  <c:v>471.04</c:v>
                </c:pt>
                <c:pt idx="7060">
                  <c:v>510.69</c:v>
                </c:pt>
                <c:pt idx="7061">
                  <c:v>828.88</c:v>
                </c:pt>
                <c:pt idx="7062">
                  <c:v>766.18</c:v>
                </c:pt>
                <c:pt idx="7063">
                  <c:v>432.75</c:v>
                </c:pt>
                <c:pt idx="7064">
                  <c:v>0</c:v>
                </c:pt>
                <c:pt idx="7065">
                  <c:v>704.33</c:v>
                </c:pt>
                <c:pt idx="7066">
                  <c:v>1978.55</c:v>
                </c:pt>
                <c:pt idx="7067">
                  <c:v>388.82</c:v>
                </c:pt>
                <c:pt idx="7068">
                  <c:v>544.59</c:v>
                </c:pt>
                <c:pt idx="7069">
                  <c:v>1393.23</c:v>
                </c:pt>
                <c:pt idx="7070">
                  <c:v>1220.4100000000001</c:v>
                </c:pt>
                <c:pt idx="7071">
                  <c:v>421.55</c:v>
                </c:pt>
                <c:pt idx="7072">
                  <c:v>271.45999999999998</c:v>
                </c:pt>
                <c:pt idx="7073">
                  <c:v>621.12</c:v>
                </c:pt>
                <c:pt idx="7074">
                  <c:v>209.69</c:v>
                </c:pt>
                <c:pt idx="7075">
                  <c:v>697.57</c:v>
                </c:pt>
                <c:pt idx="7076">
                  <c:v>342.37</c:v>
                </c:pt>
                <c:pt idx="7077">
                  <c:v>554.21</c:v>
                </c:pt>
                <c:pt idx="7078">
                  <c:v>1223.6600000000001</c:v>
                </c:pt>
                <c:pt idx="7079">
                  <c:v>343.36</c:v>
                </c:pt>
                <c:pt idx="7080">
                  <c:v>337.7</c:v>
                </c:pt>
                <c:pt idx="7081">
                  <c:v>64.83</c:v>
                </c:pt>
                <c:pt idx="7082">
                  <c:v>187.17</c:v>
                </c:pt>
                <c:pt idx="7083">
                  <c:v>482.23</c:v>
                </c:pt>
                <c:pt idx="7084">
                  <c:v>3156.13</c:v>
                </c:pt>
                <c:pt idx="7085">
                  <c:v>1219.58</c:v>
                </c:pt>
                <c:pt idx="7086">
                  <c:v>2229.52</c:v>
                </c:pt>
                <c:pt idx="7087">
                  <c:v>356.76</c:v>
                </c:pt>
                <c:pt idx="7088">
                  <c:v>790.8</c:v>
                </c:pt>
                <c:pt idx="7089">
                  <c:v>327.69</c:v>
                </c:pt>
                <c:pt idx="7090">
                  <c:v>529.87</c:v>
                </c:pt>
                <c:pt idx="7091">
                  <c:v>1490.99</c:v>
                </c:pt>
                <c:pt idx="7092">
                  <c:v>710.23</c:v>
                </c:pt>
                <c:pt idx="7093">
                  <c:v>1380.2</c:v>
                </c:pt>
                <c:pt idx="7094">
                  <c:v>355.48</c:v>
                </c:pt>
                <c:pt idx="7095">
                  <c:v>1551.33</c:v>
                </c:pt>
                <c:pt idx="7096">
                  <c:v>861.28</c:v>
                </c:pt>
                <c:pt idx="7097">
                  <c:v>1828.27</c:v>
                </c:pt>
                <c:pt idx="7098">
                  <c:v>548.01</c:v>
                </c:pt>
                <c:pt idx="7099">
                  <c:v>1203.0899999999999</c:v>
                </c:pt>
                <c:pt idx="7100">
                  <c:v>485.89</c:v>
                </c:pt>
                <c:pt idx="7101">
                  <c:v>620.98</c:v>
                </c:pt>
                <c:pt idx="7102">
                  <c:v>1252.49</c:v>
                </c:pt>
                <c:pt idx="7103">
                  <c:v>671.21</c:v>
                </c:pt>
                <c:pt idx="7104">
                  <c:v>422.95</c:v>
                </c:pt>
                <c:pt idx="7105">
                  <c:v>576.32000000000005</c:v>
                </c:pt>
                <c:pt idx="7106">
                  <c:v>859.27</c:v>
                </c:pt>
                <c:pt idx="7107">
                  <c:v>437.64</c:v>
                </c:pt>
                <c:pt idx="7108">
                  <c:v>742.86</c:v>
                </c:pt>
                <c:pt idx="7109">
                  <c:v>360.22</c:v>
                </c:pt>
                <c:pt idx="7110">
                  <c:v>812.36</c:v>
                </c:pt>
                <c:pt idx="7111">
                  <c:v>703.05</c:v>
                </c:pt>
                <c:pt idx="7112">
                  <c:v>331.92</c:v>
                </c:pt>
                <c:pt idx="7113">
                  <c:v>626.63</c:v>
                </c:pt>
                <c:pt idx="7114">
                  <c:v>576.76</c:v>
                </c:pt>
                <c:pt idx="7115">
                  <c:v>0</c:v>
                </c:pt>
                <c:pt idx="7116">
                  <c:v>500.07</c:v>
                </c:pt>
                <c:pt idx="7117">
                  <c:v>725.33</c:v>
                </c:pt>
                <c:pt idx="7118">
                  <c:v>1588.76</c:v>
                </c:pt>
                <c:pt idx="7119">
                  <c:v>281.13</c:v>
                </c:pt>
                <c:pt idx="7120">
                  <c:v>2314.16</c:v>
                </c:pt>
                <c:pt idx="7121">
                  <c:v>1561.23</c:v>
                </c:pt>
                <c:pt idx="7122">
                  <c:v>398.05</c:v>
                </c:pt>
                <c:pt idx="7123">
                  <c:v>1053.18</c:v>
                </c:pt>
                <c:pt idx="7124">
                  <c:v>591.79999999999995</c:v>
                </c:pt>
                <c:pt idx="7125">
                  <c:v>528</c:v>
                </c:pt>
                <c:pt idx="7126">
                  <c:v>1688.61</c:v>
                </c:pt>
                <c:pt idx="7127">
                  <c:v>543.75</c:v>
                </c:pt>
                <c:pt idx="7128">
                  <c:v>1543</c:v>
                </c:pt>
                <c:pt idx="7129">
                  <c:v>2621.08</c:v>
                </c:pt>
                <c:pt idx="7130">
                  <c:v>4845.38</c:v>
                </c:pt>
                <c:pt idx="7131">
                  <c:v>765.81</c:v>
                </c:pt>
                <c:pt idx="7132">
                  <c:v>1864.82</c:v>
                </c:pt>
                <c:pt idx="7133">
                  <c:v>809.88</c:v>
                </c:pt>
                <c:pt idx="7134">
                  <c:v>1089.9000000000001</c:v>
                </c:pt>
                <c:pt idx="7135">
                  <c:v>1454.33</c:v>
                </c:pt>
                <c:pt idx="7136">
                  <c:v>763.42</c:v>
                </c:pt>
                <c:pt idx="7137">
                  <c:v>1424.78</c:v>
                </c:pt>
                <c:pt idx="7138">
                  <c:v>800.62</c:v>
                </c:pt>
                <c:pt idx="7139">
                  <c:v>500.11</c:v>
                </c:pt>
                <c:pt idx="7140">
                  <c:v>624.66</c:v>
                </c:pt>
                <c:pt idx="7141">
                  <c:v>1511.61</c:v>
                </c:pt>
                <c:pt idx="7142">
                  <c:v>1536.49</c:v>
                </c:pt>
                <c:pt idx="7143">
                  <c:v>429.4</c:v>
                </c:pt>
                <c:pt idx="7144">
                  <c:v>1162.3699999999999</c:v>
                </c:pt>
                <c:pt idx="7145">
                  <c:v>1145.6400000000001</c:v>
                </c:pt>
                <c:pt idx="7146">
                  <c:v>604.24</c:v>
                </c:pt>
                <c:pt idx="7147">
                  <c:v>892.36</c:v>
                </c:pt>
                <c:pt idx="7148">
                  <c:v>1124.17</c:v>
                </c:pt>
                <c:pt idx="7149">
                  <c:v>1686.28</c:v>
                </c:pt>
                <c:pt idx="7150">
                  <c:v>1295.3800000000001</c:v>
                </c:pt>
                <c:pt idx="7151">
                  <c:v>219.8</c:v>
                </c:pt>
                <c:pt idx="7152">
                  <c:v>393.02</c:v>
                </c:pt>
                <c:pt idx="7153">
                  <c:v>748.24</c:v>
                </c:pt>
                <c:pt idx="7154">
                  <c:v>931.34</c:v>
                </c:pt>
                <c:pt idx="7155">
                  <c:v>689.28</c:v>
                </c:pt>
                <c:pt idx="7156">
                  <c:v>645.37</c:v>
                </c:pt>
                <c:pt idx="7157">
                  <c:v>721.15</c:v>
                </c:pt>
                <c:pt idx="7158">
                  <c:v>700.04</c:v>
                </c:pt>
                <c:pt idx="7159">
                  <c:v>963.22</c:v>
                </c:pt>
                <c:pt idx="7160">
                  <c:v>954.65</c:v>
                </c:pt>
                <c:pt idx="7161">
                  <c:v>1742.45</c:v>
                </c:pt>
                <c:pt idx="7162">
                  <c:v>361.88</c:v>
                </c:pt>
                <c:pt idx="7163">
                  <c:v>1387.12</c:v>
                </c:pt>
                <c:pt idx="7164">
                  <c:v>849.38</c:v>
                </c:pt>
                <c:pt idx="7165">
                  <c:v>940.97</c:v>
                </c:pt>
                <c:pt idx="7166">
                  <c:v>988.48</c:v>
                </c:pt>
                <c:pt idx="7167">
                  <c:v>944.04</c:v>
                </c:pt>
                <c:pt idx="7168">
                  <c:v>600.54</c:v>
                </c:pt>
                <c:pt idx="7169">
                  <c:v>970.73</c:v>
                </c:pt>
                <c:pt idx="7170">
                  <c:v>541.87</c:v>
                </c:pt>
                <c:pt idx="7171">
                  <c:v>1324.61</c:v>
                </c:pt>
                <c:pt idx="7172">
                  <c:v>753.58</c:v>
                </c:pt>
                <c:pt idx="7173">
                  <c:v>875.3</c:v>
                </c:pt>
                <c:pt idx="7174">
                  <c:v>898.36</c:v>
                </c:pt>
                <c:pt idx="7175">
                  <c:v>575.03</c:v>
                </c:pt>
                <c:pt idx="7176">
                  <c:v>618.23</c:v>
                </c:pt>
                <c:pt idx="7177">
                  <c:v>1606.65</c:v>
                </c:pt>
                <c:pt idx="7178">
                  <c:v>1140.3699999999999</c:v>
                </c:pt>
                <c:pt idx="7179">
                  <c:v>1319.14</c:v>
                </c:pt>
                <c:pt idx="7180">
                  <c:v>741.48</c:v>
                </c:pt>
                <c:pt idx="7181">
                  <c:v>988.88</c:v>
                </c:pt>
                <c:pt idx="7182">
                  <c:v>604.08000000000004</c:v>
                </c:pt>
                <c:pt idx="7183">
                  <c:v>1048.95</c:v>
                </c:pt>
                <c:pt idx="7184">
                  <c:v>501.14</c:v>
                </c:pt>
                <c:pt idx="7185">
                  <c:v>3816.43</c:v>
                </c:pt>
                <c:pt idx="7186">
                  <c:v>894.25</c:v>
                </c:pt>
                <c:pt idx="7187">
                  <c:v>545.28</c:v>
                </c:pt>
                <c:pt idx="7188">
                  <c:v>702.09</c:v>
                </c:pt>
                <c:pt idx="7189">
                  <c:v>1677.83</c:v>
                </c:pt>
                <c:pt idx="7190">
                  <c:v>436.58</c:v>
                </c:pt>
                <c:pt idx="7191">
                  <c:v>1915.08</c:v>
                </c:pt>
                <c:pt idx="7192">
                  <c:v>469.51</c:v>
                </c:pt>
                <c:pt idx="7193">
                  <c:v>422.97</c:v>
                </c:pt>
                <c:pt idx="7194">
                  <c:v>440.81</c:v>
                </c:pt>
                <c:pt idx="7195">
                  <c:v>1554.71</c:v>
                </c:pt>
                <c:pt idx="7196">
                  <c:v>1205.99</c:v>
                </c:pt>
                <c:pt idx="7197">
                  <c:v>575.39</c:v>
                </c:pt>
                <c:pt idx="7198">
                  <c:v>697.83</c:v>
                </c:pt>
                <c:pt idx="7199">
                  <c:v>572.62</c:v>
                </c:pt>
                <c:pt idx="7200">
                  <c:v>791.29</c:v>
                </c:pt>
                <c:pt idx="7201">
                  <c:v>650.66999999999996</c:v>
                </c:pt>
                <c:pt idx="7202">
                  <c:v>800.34</c:v>
                </c:pt>
                <c:pt idx="7203">
                  <c:v>699.62</c:v>
                </c:pt>
                <c:pt idx="7204">
                  <c:v>922.71</c:v>
                </c:pt>
                <c:pt idx="7205">
                  <c:v>2169.09</c:v>
                </c:pt>
                <c:pt idx="7206">
                  <c:v>728.06</c:v>
                </c:pt>
                <c:pt idx="7207">
                  <c:v>628.89</c:v>
                </c:pt>
                <c:pt idx="7208">
                  <c:v>387.75</c:v>
                </c:pt>
                <c:pt idx="7209">
                  <c:v>786.51</c:v>
                </c:pt>
                <c:pt idx="7210">
                  <c:v>631.95000000000005</c:v>
                </c:pt>
                <c:pt idx="7211">
                  <c:v>1208.98</c:v>
                </c:pt>
                <c:pt idx="7212">
                  <c:v>424.84</c:v>
                </c:pt>
                <c:pt idx="7213">
                  <c:v>39.71</c:v>
                </c:pt>
                <c:pt idx="7214">
                  <c:v>1050.4000000000001</c:v>
                </c:pt>
                <c:pt idx="7215">
                  <c:v>1095.95</c:v>
                </c:pt>
                <c:pt idx="7216">
                  <c:v>1077.6500000000001</c:v>
                </c:pt>
                <c:pt idx="7217">
                  <c:v>492.08</c:v>
                </c:pt>
                <c:pt idx="7218">
                  <c:v>865.95</c:v>
                </c:pt>
                <c:pt idx="7219">
                  <c:v>2040.67</c:v>
                </c:pt>
                <c:pt idx="7220">
                  <c:v>1234.01</c:v>
                </c:pt>
                <c:pt idx="7221">
                  <c:v>865.59</c:v>
                </c:pt>
                <c:pt idx="7222">
                  <c:v>880.94</c:v>
                </c:pt>
                <c:pt idx="7223">
                  <c:v>349.75</c:v>
                </c:pt>
                <c:pt idx="7224">
                  <c:v>1218.17</c:v>
                </c:pt>
                <c:pt idx="7225">
                  <c:v>988.74</c:v>
                </c:pt>
                <c:pt idx="7226">
                  <c:v>859.28</c:v>
                </c:pt>
                <c:pt idx="7227">
                  <c:v>727.48</c:v>
                </c:pt>
                <c:pt idx="7228">
                  <c:v>1043.0899999999999</c:v>
                </c:pt>
                <c:pt idx="7229">
                  <c:v>1145.69</c:v>
                </c:pt>
                <c:pt idx="7230">
                  <c:v>530.37</c:v>
                </c:pt>
                <c:pt idx="7231">
                  <c:v>740.93</c:v>
                </c:pt>
                <c:pt idx="7232">
                  <c:v>591.59</c:v>
                </c:pt>
                <c:pt idx="7233">
                  <c:v>566.88</c:v>
                </c:pt>
                <c:pt idx="7234">
                  <c:v>2182.4299999999998</c:v>
                </c:pt>
                <c:pt idx="7235">
                  <c:v>1112.6600000000001</c:v>
                </c:pt>
                <c:pt idx="7236">
                  <c:v>838.83</c:v>
                </c:pt>
                <c:pt idx="7237">
                  <c:v>1112.4100000000001</c:v>
                </c:pt>
                <c:pt idx="7238">
                  <c:v>549.22</c:v>
                </c:pt>
                <c:pt idx="7239">
                  <c:v>701.94</c:v>
                </c:pt>
                <c:pt idx="7240">
                  <c:v>3669.22</c:v>
                </c:pt>
                <c:pt idx="7241">
                  <c:v>589.25</c:v>
                </c:pt>
                <c:pt idx="7242">
                  <c:v>1526.69</c:v>
                </c:pt>
                <c:pt idx="7243">
                  <c:v>920.94</c:v>
                </c:pt>
                <c:pt idx="7244">
                  <c:v>476.5</c:v>
                </c:pt>
                <c:pt idx="7245">
                  <c:v>1643.21</c:v>
                </c:pt>
                <c:pt idx="7246">
                  <c:v>1528.9</c:v>
                </c:pt>
                <c:pt idx="7247">
                  <c:v>1950.13</c:v>
                </c:pt>
                <c:pt idx="7248">
                  <c:v>1322.75</c:v>
                </c:pt>
                <c:pt idx="7249">
                  <c:v>695.11</c:v>
                </c:pt>
                <c:pt idx="7250">
                  <c:v>598.16</c:v>
                </c:pt>
                <c:pt idx="7251">
                  <c:v>949.17</c:v>
                </c:pt>
                <c:pt idx="7252">
                  <c:v>890.88</c:v>
                </c:pt>
                <c:pt idx="7253">
                  <c:v>1098.3399999999999</c:v>
                </c:pt>
                <c:pt idx="7254">
                  <c:v>2127.79</c:v>
                </c:pt>
                <c:pt idx="7255">
                  <c:v>1688.5</c:v>
                </c:pt>
                <c:pt idx="7256">
                  <c:v>878.52</c:v>
                </c:pt>
                <c:pt idx="7257">
                  <c:v>1541.85</c:v>
                </c:pt>
                <c:pt idx="7258">
                  <c:v>1272.94</c:v>
                </c:pt>
                <c:pt idx="7259">
                  <c:v>1221.3399999999999</c:v>
                </c:pt>
                <c:pt idx="7260">
                  <c:v>1506.38</c:v>
                </c:pt>
                <c:pt idx="7261">
                  <c:v>889.43</c:v>
                </c:pt>
                <c:pt idx="7262">
                  <c:v>2236.21</c:v>
                </c:pt>
                <c:pt idx="7263">
                  <c:v>1163.3399999999999</c:v>
                </c:pt>
                <c:pt idx="7264">
                  <c:v>711.85</c:v>
                </c:pt>
                <c:pt idx="7265">
                  <c:v>1089.43</c:v>
                </c:pt>
                <c:pt idx="7266">
                  <c:v>699.01</c:v>
                </c:pt>
                <c:pt idx="7267">
                  <c:v>1338.23</c:v>
                </c:pt>
                <c:pt idx="7268">
                  <c:v>1129.44</c:v>
                </c:pt>
                <c:pt idx="7269">
                  <c:v>588.47</c:v>
                </c:pt>
                <c:pt idx="7270">
                  <c:v>548.55999999999995</c:v>
                </c:pt>
                <c:pt idx="7271">
                  <c:v>1693.56</c:v>
                </c:pt>
                <c:pt idx="7272">
                  <c:v>327.48</c:v>
                </c:pt>
                <c:pt idx="7273">
                  <c:v>1899.87</c:v>
                </c:pt>
                <c:pt idx="7274">
                  <c:v>676.69</c:v>
                </c:pt>
                <c:pt idx="7275">
                  <c:v>2685.67</c:v>
                </c:pt>
                <c:pt idx="7276">
                  <c:v>343.16</c:v>
                </c:pt>
                <c:pt idx="7277">
                  <c:v>1374.2</c:v>
                </c:pt>
                <c:pt idx="7278">
                  <c:v>2453.2600000000002</c:v>
                </c:pt>
                <c:pt idx="7279">
                  <c:v>536.08000000000004</c:v>
                </c:pt>
                <c:pt idx="7280">
                  <c:v>3165.03</c:v>
                </c:pt>
                <c:pt idx="7281">
                  <c:v>2457.9699999999998</c:v>
                </c:pt>
                <c:pt idx="7282">
                  <c:v>969.3</c:v>
                </c:pt>
                <c:pt idx="7283">
                  <c:v>2138.52</c:v>
                </c:pt>
                <c:pt idx="7284">
                  <c:v>1426.71</c:v>
                </c:pt>
                <c:pt idx="7285">
                  <c:v>359.1</c:v>
                </c:pt>
                <c:pt idx="7286">
                  <c:v>507.52</c:v>
                </c:pt>
                <c:pt idx="7287">
                  <c:v>7102.29</c:v>
                </c:pt>
                <c:pt idx="7288">
                  <c:v>532.34</c:v>
                </c:pt>
                <c:pt idx="7289">
                  <c:v>1235.31</c:v>
                </c:pt>
                <c:pt idx="7290">
                  <c:v>1614.44</c:v>
                </c:pt>
                <c:pt idx="7291">
                  <c:v>863.41</c:v>
                </c:pt>
                <c:pt idx="7292">
                  <c:v>535.52</c:v>
                </c:pt>
                <c:pt idx="7293">
                  <c:v>2667</c:v>
                </c:pt>
                <c:pt idx="7294">
                  <c:v>792.89</c:v>
                </c:pt>
                <c:pt idx="7295">
                  <c:v>1385.67</c:v>
                </c:pt>
                <c:pt idx="7296">
                  <c:v>595.14</c:v>
                </c:pt>
                <c:pt idx="7297">
                  <c:v>815.18</c:v>
                </c:pt>
                <c:pt idx="7298">
                  <c:v>13.99</c:v>
                </c:pt>
                <c:pt idx="7299">
                  <c:v>666.29</c:v>
                </c:pt>
                <c:pt idx="7300">
                  <c:v>643.35</c:v>
                </c:pt>
                <c:pt idx="7301">
                  <c:v>512.48</c:v>
                </c:pt>
                <c:pt idx="7302">
                  <c:v>2045.48</c:v>
                </c:pt>
                <c:pt idx="7303">
                  <c:v>227.79</c:v>
                </c:pt>
                <c:pt idx="7304">
                  <c:v>2439.11</c:v>
                </c:pt>
                <c:pt idx="7305">
                  <c:v>827.8</c:v>
                </c:pt>
                <c:pt idx="7306">
                  <c:v>6810.82</c:v>
                </c:pt>
                <c:pt idx="7307">
                  <c:v>532.04</c:v>
                </c:pt>
                <c:pt idx="7308">
                  <c:v>2064.5500000000002</c:v>
                </c:pt>
                <c:pt idx="7309">
                  <c:v>932.83</c:v>
                </c:pt>
                <c:pt idx="7310">
                  <c:v>671.18</c:v>
                </c:pt>
                <c:pt idx="7311">
                  <c:v>1409.66</c:v>
                </c:pt>
                <c:pt idx="7312">
                  <c:v>750.06</c:v>
                </c:pt>
                <c:pt idx="7313">
                  <c:v>1464.55</c:v>
                </c:pt>
                <c:pt idx="7314">
                  <c:v>3080.07</c:v>
                </c:pt>
                <c:pt idx="7315">
                  <c:v>294.08999999999997</c:v>
                </c:pt>
                <c:pt idx="7316">
                  <c:v>664.68</c:v>
                </c:pt>
                <c:pt idx="7317">
                  <c:v>1684.97</c:v>
                </c:pt>
                <c:pt idx="7318">
                  <c:v>394.87</c:v>
                </c:pt>
                <c:pt idx="7319">
                  <c:v>4527.99</c:v>
                </c:pt>
                <c:pt idx="7320">
                  <c:v>652.85</c:v>
                </c:pt>
                <c:pt idx="7321">
                  <c:v>415.52</c:v>
                </c:pt>
                <c:pt idx="7322">
                  <c:v>1247.01</c:v>
                </c:pt>
                <c:pt idx="7323">
                  <c:v>863.84</c:v>
                </c:pt>
                <c:pt idx="7324">
                  <c:v>895.87</c:v>
                </c:pt>
                <c:pt idx="7325">
                  <c:v>1199.17</c:v>
                </c:pt>
                <c:pt idx="7326">
                  <c:v>1258.8800000000001</c:v>
                </c:pt>
                <c:pt idx="7327">
                  <c:v>934.63</c:v>
                </c:pt>
                <c:pt idx="7328">
                  <c:v>1197.99</c:v>
                </c:pt>
                <c:pt idx="7329">
                  <c:v>475.33</c:v>
                </c:pt>
                <c:pt idx="7330">
                  <c:v>1266.81</c:v>
                </c:pt>
                <c:pt idx="7331">
                  <c:v>528.1</c:v>
                </c:pt>
                <c:pt idx="7332">
                  <c:v>581.85</c:v>
                </c:pt>
                <c:pt idx="7333">
                  <c:v>1015.63</c:v>
                </c:pt>
                <c:pt idx="7334">
                  <c:v>740.94</c:v>
                </c:pt>
                <c:pt idx="7335">
                  <c:v>684.49</c:v>
                </c:pt>
                <c:pt idx="7336">
                  <c:v>1356.15</c:v>
                </c:pt>
                <c:pt idx="7337">
                  <c:v>511.7</c:v>
                </c:pt>
                <c:pt idx="7338">
                  <c:v>624.07000000000005</c:v>
                </c:pt>
                <c:pt idx="7339">
                  <c:v>875.99</c:v>
                </c:pt>
                <c:pt idx="7340">
                  <c:v>661.96</c:v>
                </c:pt>
                <c:pt idx="7341">
                  <c:v>1294.0999999999999</c:v>
                </c:pt>
                <c:pt idx="7342">
                  <c:v>1180.49</c:v>
                </c:pt>
                <c:pt idx="7343">
                  <c:v>899.79</c:v>
                </c:pt>
                <c:pt idx="7344">
                  <c:v>771.1</c:v>
                </c:pt>
                <c:pt idx="7345">
                  <c:v>2270.52</c:v>
                </c:pt>
                <c:pt idx="7346">
                  <c:v>599.39</c:v>
                </c:pt>
                <c:pt idx="7347">
                  <c:v>1020.49</c:v>
                </c:pt>
                <c:pt idx="7348">
                  <c:v>1065.6500000000001</c:v>
                </c:pt>
                <c:pt idx="7349">
                  <c:v>505.3</c:v>
                </c:pt>
                <c:pt idx="7350">
                  <c:v>1360.35</c:v>
                </c:pt>
                <c:pt idx="7351">
                  <c:v>513.71</c:v>
                </c:pt>
                <c:pt idx="7352">
                  <c:v>552.15</c:v>
                </c:pt>
                <c:pt idx="7353">
                  <c:v>1274.67</c:v>
                </c:pt>
                <c:pt idx="7354">
                  <c:v>727.96</c:v>
                </c:pt>
                <c:pt idx="7355">
                  <c:v>246.43</c:v>
                </c:pt>
                <c:pt idx="7356">
                  <c:v>1994.31</c:v>
                </c:pt>
                <c:pt idx="7357">
                  <c:v>530.47</c:v>
                </c:pt>
                <c:pt idx="7358">
                  <c:v>1021.8</c:v>
                </c:pt>
                <c:pt idx="7359">
                  <c:v>683.58</c:v>
                </c:pt>
                <c:pt idx="7360">
                  <c:v>2063.91</c:v>
                </c:pt>
                <c:pt idx="7361">
                  <c:v>2357.35</c:v>
                </c:pt>
                <c:pt idx="7362">
                  <c:v>748.35</c:v>
                </c:pt>
                <c:pt idx="7363">
                  <c:v>1219.0899999999999</c:v>
                </c:pt>
                <c:pt idx="7364">
                  <c:v>307.75</c:v>
                </c:pt>
                <c:pt idx="7365">
                  <c:v>1782.64</c:v>
                </c:pt>
                <c:pt idx="7366">
                  <c:v>346.97</c:v>
                </c:pt>
                <c:pt idx="7367">
                  <c:v>792.95</c:v>
                </c:pt>
                <c:pt idx="7368">
                  <c:v>625.25</c:v>
                </c:pt>
                <c:pt idx="7369">
                  <c:v>1096.52</c:v>
                </c:pt>
                <c:pt idx="7370">
                  <c:v>2715.76</c:v>
                </c:pt>
                <c:pt idx="7371">
                  <c:v>272.22000000000003</c:v>
                </c:pt>
                <c:pt idx="7372">
                  <c:v>1775.71</c:v>
                </c:pt>
                <c:pt idx="7373">
                  <c:v>1472.57</c:v>
                </c:pt>
                <c:pt idx="7374">
                  <c:v>654.22</c:v>
                </c:pt>
                <c:pt idx="7375">
                  <c:v>1378.21</c:v>
                </c:pt>
                <c:pt idx="7376">
                  <c:v>1397.18</c:v>
                </c:pt>
                <c:pt idx="7377">
                  <c:v>2528.6799999999998</c:v>
                </c:pt>
                <c:pt idx="7378">
                  <c:v>2852.79</c:v>
                </c:pt>
                <c:pt idx="7379">
                  <c:v>1444.49</c:v>
                </c:pt>
                <c:pt idx="7380">
                  <c:v>211.72</c:v>
                </c:pt>
                <c:pt idx="7381">
                  <c:v>1339.3</c:v>
                </c:pt>
                <c:pt idx="7382">
                  <c:v>697.01</c:v>
                </c:pt>
                <c:pt idx="7383">
                  <c:v>1117.5999999999999</c:v>
                </c:pt>
                <c:pt idx="7384">
                  <c:v>234.52</c:v>
                </c:pt>
                <c:pt idx="7385">
                  <c:v>1005.35</c:v>
                </c:pt>
                <c:pt idx="7386">
                  <c:v>688.54</c:v>
                </c:pt>
                <c:pt idx="7387">
                  <c:v>1003.52</c:v>
                </c:pt>
                <c:pt idx="7388">
                  <c:v>601.09</c:v>
                </c:pt>
                <c:pt idx="7389">
                  <c:v>350.18</c:v>
                </c:pt>
                <c:pt idx="7390">
                  <c:v>887.13</c:v>
                </c:pt>
                <c:pt idx="7391">
                  <c:v>1236.6300000000001</c:v>
                </c:pt>
                <c:pt idx="7392">
                  <c:v>411.1</c:v>
                </c:pt>
                <c:pt idx="7393">
                  <c:v>1373.91</c:v>
                </c:pt>
                <c:pt idx="7394">
                  <c:v>751.85</c:v>
                </c:pt>
                <c:pt idx="7395">
                  <c:v>1132.7</c:v>
                </c:pt>
                <c:pt idx="7396">
                  <c:v>941.14</c:v>
                </c:pt>
                <c:pt idx="7397">
                  <c:v>969.58</c:v>
                </c:pt>
                <c:pt idx="7398">
                  <c:v>969.08</c:v>
                </c:pt>
                <c:pt idx="7399">
                  <c:v>1343.17</c:v>
                </c:pt>
                <c:pt idx="7400">
                  <c:v>1012.89</c:v>
                </c:pt>
                <c:pt idx="7401">
                  <c:v>699.31</c:v>
                </c:pt>
                <c:pt idx="7402">
                  <c:v>1161.3</c:v>
                </c:pt>
                <c:pt idx="7403">
                  <c:v>2351.11</c:v>
                </c:pt>
                <c:pt idx="7404">
                  <c:v>553.49</c:v>
                </c:pt>
                <c:pt idx="7405">
                  <c:v>931.43</c:v>
                </c:pt>
                <c:pt idx="7406">
                  <c:v>809.44</c:v>
                </c:pt>
                <c:pt idx="7407">
                  <c:v>235.33</c:v>
                </c:pt>
                <c:pt idx="7408">
                  <c:v>1702.51</c:v>
                </c:pt>
                <c:pt idx="7409">
                  <c:v>718.34</c:v>
                </c:pt>
                <c:pt idx="7410">
                  <c:v>2003.33</c:v>
                </c:pt>
                <c:pt idx="7411">
                  <c:v>1280.3900000000001</c:v>
                </c:pt>
                <c:pt idx="7412">
                  <c:v>1428.77</c:v>
                </c:pt>
                <c:pt idx="7413">
                  <c:v>2255.34</c:v>
                </c:pt>
                <c:pt idx="7414">
                  <c:v>1735.81</c:v>
                </c:pt>
                <c:pt idx="7415">
                  <c:v>785.56</c:v>
                </c:pt>
                <c:pt idx="7416">
                  <c:v>1049.26</c:v>
                </c:pt>
                <c:pt idx="7417">
                  <c:v>1283.9100000000001</c:v>
                </c:pt>
                <c:pt idx="7418">
                  <c:v>1607.24</c:v>
                </c:pt>
                <c:pt idx="7419">
                  <c:v>908.68</c:v>
                </c:pt>
                <c:pt idx="7420">
                  <c:v>1976.79</c:v>
                </c:pt>
                <c:pt idx="7421">
                  <c:v>2073.6999999999998</c:v>
                </c:pt>
                <c:pt idx="7422">
                  <c:v>974.14</c:v>
                </c:pt>
                <c:pt idx="7423">
                  <c:v>1012.95</c:v>
                </c:pt>
                <c:pt idx="7424">
                  <c:v>2070.65</c:v>
                </c:pt>
                <c:pt idx="7425">
                  <c:v>1621.63</c:v>
                </c:pt>
                <c:pt idx="7426">
                  <c:v>1250.1500000000001</c:v>
                </c:pt>
                <c:pt idx="7427">
                  <c:v>668.8</c:v>
                </c:pt>
                <c:pt idx="7428">
                  <c:v>664.92</c:v>
                </c:pt>
                <c:pt idx="7429">
                  <c:v>2649.04</c:v>
                </c:pt>
                <c:pt idx="7430">
                  <c:v>363.59</c:v>
                </c:pt>
                <c:pt idx="7431">
                  <c:v>1792.12</c:v>
                </c:pt>
                <c:pt idx="7432">
                  <c:v>928.7</c:v>
                </c:pt>
                <c:pt idx="7433">
                  <c:v>1760.33</c:v>
                </c:pt>
                <c:pt idx="7434">
                  <c:v>350.97</c:v>
                </c:pt>
                <c:pt idx="7435">
                  <c:v>1006.5</c:v>
                </c:pt>
                <c:pt idx="7436">
                  <c:v>2144.7800000000002</c:v>
                </c:pt>
                <c:pt idx="7437">
                  <c:v>944.29</c:v>
                </c:pt>
                <c:pt idx="7438">
                  <c:v>1333.05</c:v>
                </c:pt>
                <c:pt idx="7439">
                  <c:v>527.82000000000005</c:v>
                </c:pt>
                <c:pt idx="7440">
                  <c:v>487.36</c:v>
                </c:pt>
                <c:pt idx="7441">
                  <c:v>288.79000000000002</c:v>
                </c:pt>
                <c:pt idx="7442">
                  <c:v>2818.88</c:v>
                </c:pt>
                <c:pt idx="7443">
                  <c:v>698.53</c:v>
                </c:pt>
                <c:pt idx="7444">
                  <c:v>1098.28</c:v>
                </c:pt>
                <c:pt idx="7445">
                  <c:v>1518.61</c:v>
                </c:pt>
                <c:pt idx="7446">
                  <c:v>4440.3100000000004</c:v>
                </c:pt>
                <c:pt idx="7447">
                  <c:v>1243.6199999999999</c:v>
                </c:pt>
                <c:pt idx="7448">
                  <c:v>1533.99</c:v>
                </c:pt>
                <c:pt idx="7449">
                  <c:v>694.42</c:v>
                </c:pt>
                <c:pt idx="7450">
                  <c:v>1696.94</c:v>
                </c:pt>
                <c:pt idx="7451">
                  <c:v>940.74</c:v>
                </c:pt>
                <c:pt idx="7452">
                  <c:v>1813.64</c:v>
                </c:pt>
                <c:pt idx="7453">
                  <c:v>1504.3</c:v>
                </c:pt>
                <c:pt idx="7454">
                  <c:v>944.08</c:v>
                </c:pt>
                <c:pt idx="7455">
                  <c:v>2793.41</c:v>
                </c:pt>
                <c:pt idx="7456">
                  <c:v>816.39</c:v>
                </c:pt>
                <c:pt idx="7457">
                  <c:v>1448.33</c:v>
                </c:pt>
                <c:pt idx="7458">
                  <c:v>727.43</c:v>
                </c:pt>
                <c:pt idx="7459">
                  <c:v>779.72</c:v>
                </c:pt>
                <c:pt idx="7460">
                  <c:v>1566.37</c:v>
                </c:pt>
                <c:pt idx="7461">
                  <c:v>1284.43</c:v>
                </c:pt>
                <c:pt idx="7462">
                  <c:v>2357.69</c:v>
                </c:pt>
                <c:pt idx="7463">
                  <c:v>876.39</c:v>
                </c:pt>
                <c:pt idx="7464">
                  <c:v>2611.8000000000002</c:v>
                </c:pt>
                <c:pt idx="7465">
                  <c:v>736.65</c:v>
                </c:pt>
                <c:pt idx="7466">
                  <c:v>649.83000000000004</c:v>
                </c:pt>
                <c:pt idx="7467">
                  <c:v>1431.61</c:v>
                </c:pt>
                <c:pt idx="7468">
                  <c:v>1414.27</c:v>
                </c:pt>
                <c:pt idx="7469">
                  <c:v>990.15</c:v>
                </c:pt>
                <c:pt idx="7470">
                  <c:v>865.34</c:v>
                </c:pt>
                <c:pt idx="7471">
                  <c:v>1304.48</c:v>
                </c:pt>
                <c:pt idx="7472">
                  <c:v>1301.46</c:v>
                </c:pt>
                <c:pt idx="7473">
                  <c:v>2946.34</c:v>
                </c:pt>
                <c:pt idx="7474">
                  <c:v>1728.48</c:v>
                </c:pt>
                <c:pt idx="7475">
                  <c:v>658.09</c:v>
                </c:pt>
                <c:pt idx="7476">
                  <c:v>916.12</c:v>
                </c:pt>
                <c:pt idx="7477">
                  <c:v>900.1</c:v>
                </c:pt>
                <c:pt idx="7478">
                  <c:v>4676.79</c:v>
                </c:pt>
                <c:pt idx="7479">
                  <c:v>0</c:v>
                </c:pt>
                <c:pt idx="7480">
                  <c:v>1274.31</c:v>
                </c:pt>
                <c:pt idx="7481">
                  <c:v>2.99</c:v>
                </c:pt>
                <c:pt idx="7482">
                  <c:v>1061.42</c:v>
                </c:pt>
                <c:pt idx="7483">
                  <c:v>1860.37</c:v>
                </c:pt>
                <c:pt idx="7484">
                  <c:v>1067.7</c:v>
                </c:pt>
                <c:pt idx="7485">
                  <c:v>119.97</c:v>
                </c:pt>
                <c:pt idx="7486">
                  <c:v>1051.2</c:v>
                </c:pt>
                <c:pt idx="7487">
                  <c:v>906.47</c:v>
                </c:pt>
                <c:pt idx="7488">
                  <c:v>958.92</c:v>
                </c:pt>
                <c:pt idx="7489">
                  <c:v>1842.07</c:v>
                </c:pt>
                <c:pt idx="7490">
                  <c:v>649.53</c:v>
                </c:pt>
                <c:pt idx="7491">
                  <c:v>1999.74</c:v>
                </c:pt>
                <c:pt idx="7492">
                  <c:v>479.92</c:v>
                </c:pt>
                <c:pt idx="7493">
                  <c:v>1661.33</c:v>
                </c:pt>
                <c:pt idx="7494">
                  <c:v>1107.3499999999999</c:v>
                </c:pt>
                <c:pt idx="7495">
                  <c:v>1686.77</c:v>
                </c:pt>
                <c:pt idx="7496">
                  <c:v>1245.5899999999999</c:v>
                </c:pt>
                <c:pt idx="7497">
                  <c:v>351.75</c:v>
                </c:pt>
                <c:pt idx="7498">
                  <c:v>805.88</c:v>
                </c:pt>
                <c:pt idx="7499">
                  <c:v>539</c:v>
                </c:pt>
                <c:pt idx="7500">
                  <c:v>626.01</c:v>
                </c:pt>
                <c:pt idx="7501">
                  <c:v>785.54</c:v>
                </c:pt>
                <c:pt idx="7502">
                  <c:v>2702.8</c:v>
                </c:pt>
                <c:pt idx="7503">
                  <c:v>261.88</c:v>
                </c:pt>
                <c:pt idx="7504">
                  <c:v>201.26</c:v>
                </c:pt>
                <c:pt idx="7505">
                  <c:v>17.23</c:v>
                </c:pt>
                <c:pt idx="7506">
                  <c:v>1250.6500000000001</c:v>
                </c:pt>
                <c:pt idx="7507">
                  <c:v>2692.61</c:v>
                </c:pt>
                <c:pt idx="7508">
                  <c:v>3783.66</c:v>
                </c:pt>
                <c:pt idx="7509">
                  <c:v>700.71</c:v>
                </c:pt>
                <c:pt idx="7510">
                  <c:v>8679.85</c:v>
                </c:pt>
                <c:pt idx="7511">
                  <c:v>1423.88</c:v>
                </c:pt>
                <c:pt idx="7512">
                  <c:v>633.75</c:v>
                </c:pt>
                <c:pt idx="7513">
                  <c:v>348.31</c:v>
                </c:pt>
                <c:pt idx="7514">
                  <c:v>1408.08</c:v>
                </c:pt>
                <c:pt idx="7515">
                  <c:v>1754.16</c:v>
                </c:pt>
                <c:pt idx="7516">
                  <c:v>1026.3</c:v>
                </c:pt>
                <c:pt idx="7517">
                  <c:v>473.91</c:v>
                </c:pt>
                <c:pt idx="7518">
                  <c:v>1160.1600000000001</c:v>
                </c:pt>
                <c:pt idx="7519">
                  <c:v>3654.17</c:v>
                </c:pt>
                <c:pt idx="7520">
                  <c:v>0</c:v>
                </c:pt>
                <c:pt idx="7521">
                  <c:v>2091.71</c:v>
                </c:pt>
                <c:pt idx="7522">
                  <c:v>1392.44</c:v>
                </c:pt>
                <c:pt idx="7523">
                  <c:v>894.6</c:v>
                </c:pt>
                <c:pt idx="7524">
                  <c:v>621.13</c:v>
                </c:pt>
                <c:pt idx="7525">
                  <c:v>2002.28</c:v>
                </c:pt>
                <c:pt idx="7526">
                  <c:v>1372.96</c:v>
                </c:pt>
                <c:pt idx="7527">
                  <c:v>1180.01</c:v>
                </c:pt>
                <c:pt idx="7528">
                  <c:v>1627.03</c:v>
                </c:pt>
                <c:pt idx="7529">
                  <c:v>1257.46</c:v>
                </c:pt>
                <c:pt idx="7530">
                  <c:v>755.12</c:v>
                </c:pt>
                <c:pt idx="7531">
                  <c:v>477.08</c:v>
                </c:pt>
                <c:pt idx="7532">
                  <c:v>4073.06</c:v>
                </c:pt>
                <c:pt idx="7533">
                  <c:v>2093.14</c:v>
                </c:pt>
                <c:pt idx="7534">
                  <c:v>1458.73</c:v>
                </c:pt>
                <c:pt idx="7535">
                  <c:v>1142.03</c:v>
                </c:pt>
                <c:pt idx="7536">
                  <c:v>1606.02</c:v>
                </c:pt>
                <c:pt idx="7537">
                  <c:v>1183</c:v>
                </c:pt>
                <c:pt idx="7538">
                  <c:v>642.97</c:v>
                </c:pt>
                <c:pt idx="7539">
                  <c:v>1221.92</c:v>
                </c:pt>
                <c:pt idx="7540">
                  <c:v>605.17999999999995</c:v>
                </c:pt>
                <c:pt idx="7541">
                  <c:v>985.79</c:v>
                </c:pt>
                <c:pt idx="7542">
                  <c:v>969.15</c:v>
                </c:pt>
                <c:pt idx="7543">
                  <c:v>1130.22</c:v>
                </c:pt>
                <c:pt idx="7544">
                  <c:v>2270.12</c:v>
                </c:pt>
                <c:pt idx="7545">
                  <c:v>737.48</c:v>
                </c:pt>
                <c:pt idx="7546">
                  <c:v>1815.13</c:v>
                </c:pt>
                <c:pt idx="7547">
                  <c:v>1828.92</c:v>
                </c:pt>
                <c:pt idx="7548">
                  <c:v>2366.19</c:v>
                </c:pt>
                <c:pt idx="7549">
                  <c:v>1211.3900000000001</c:v>
                </c:pt>
                <c:pt idx="7550">
                  <c:v>1012.53</c:v>
                </c:pt>
                <c:pt idx="7551">
                  <c:v>2283.29</c:v>
                </c:pt>
                <c:pt idx="7552">
                  <c:v>1610.07</c:v>
                </c:pt>
                <c:pt idx="7553">
                  <c:v>2578.2800000000002</c:v>
                </c:pt>
                <c:pt idx="7554">
                  <c:v>1341.51</c:v>
                </c:pt>
                <c:pt idx="7555">
                  <c:v>2330.39</c:v>
                </c:pt>
                <c:pt idx="7556">
                  <c:v>1479.66</c:v>
                </c:pt>
                <c:pt idx="7557">
                  <c:v>631.21</c:v>
                </c:pt>
                <c:pt idx="7558">
                  <c:v>1686.51</c:v>
                </c:pt>
                <c:pt idx="7559">
                  <c:v>329.14</c:v>
                </c:pt>
                <c:pt idx="7560">
                  <c:v>958.1</c:v>
                </c:pt>
                <c:pt idx="7561">
                  <c:v>746.31</c:v>
                </c:pt>
                <c:pt idx="7562">
                  <c:v>1716.39</c:v>
                </c:pt>
                <c:pt idx="7563">
                  <c:v>1148.97</c:v>
                </c:pt>
                <c:pt idx="7564">
                  <c:v>3472.33</c:v>
                </c:pt>
                <c:pt idx="7565">
                  <c:v>2224.2399999999998</c:v>
                </c:pt>
                <c:pt idx="7566">
                  <c:v>1448.89</c:v>
                </c:pt>
                <c:pt idx="7567">
                  <c:v>1562.4</c:v>
                </c:pt>
                <c:pt idx="7568">
                  <c:v>1617.16</c:v>
                </c:pt>
                <c:pt idx="7569">
                  <c:v>1434.36</c:v>
                </c:pt>
                <c:pt idx="7570">
                  <c:v>1208.54</c:v>
                </c:pt>
                <c:pt idx="7571">
                  <c:v>1989.01</c:v>
                </c:pt>
                <c:pt idx="7572">
                  <c:v>781.76</c:v>
                </c:pt>
                <c:pt idx="7573">
                  <c:v>854.87</c:v>
                </c:pt>
                <c:pt idx="7574">
                  <c:v>3342.2</c:v>
                </c:pt>
                <c:pt idx="7575">
                  <c:v>842.47</c:v>
                </c:pt>
                <c:pt idx="7576">
                  <c:v>2526.4</c:v>
                </c:pt>
                <c:pt idx="7577">
                  <c:v>1469.09</c:v>
                </c:pt>
                <c:pt idx="7578">
                  <c:v>2332.67</c:v>
                </c:pt>
                <c:pt idx="7579">
                  <c:v>1027.3399999999999</c:v>
                </c:pt>
                <c:pt idx="7580">
                  <c:v>1107.83</c:v>
                </c:pt>
                <c:pt idx="7581">
                  <c:v>3881.82</c:v>
                </c:pt>
                <c:pt idx="7582">
                  <c:v>1716.31</c:v>
                </c:pt>
                <c:pt idx="7583">
                  <c:v>800.86</c:v>
                </c:pt>
                <c:pt idx="7584">
                  <c:v>4006.32</c:v>
                </c:pt>
                <c:pt idx="7585">
                  <c:v>4422.75</c:v>
                </c:pt>
                <c:pt idx="7586">
                  <c:v>2416.59</c:v>
                </c:pt>
                <c:pt idx="7587">
                  <c:v>1796.06</c:v>
                </c:pt>
                <c:pt idx="7588">
                  <c:v>1085.46</c:v>
                </c:pt>
                <c:pt idx="7589">
                  <c:v>758.75</c:v>
                </c:pt>
                <c:pt idx="7590">
                  <c:v>2737.75</c:v>
                </c:pt>
                <c:pt idx="7591">
                  <c:v>3449.5</c:v>
                </c:pt>
                <c:pt idx="7592">
                  <c:v>0</c:v>
                </c:pt>
                <c:pt idx="7593">
                  <c:v>2815.66</c:v>
                </c:pt>
                <c:pt idx="7594">
                  <c:v>705.9</c:v>
                </c:pt>
                <c:pt idx="7595">
                  <c:v>778.37</c:v>
                </c:pt>
                <c:pt idx="7596">
                  <c:v>881.15</c:v>
                </c:pt>
                <c:pt idx="7597">
                  <c:v>1606.14</c:v>
                </c:pt>
                <c:pt idx="7598">
                  <c:v>2100.9299999999998</c:v>
                </c:pt>
                <c:pt idx="7599">
                  <c:v>1011.41</c:v>
                </c:pt>
                <c:pt idx="7600">
                  <c:v>119.25</c:v>
                </c:pt>
                <c:pt idx="7601">
                  <c:v>1219.0999999999999</c:v>
                </c:pt>
                <c:pt idx="7602">
                  <c:v>1168.51</c:v>
                </c:pt>
                <c:pt idx="7603">
                  <c:v>1842.12</c:v>
                </c:pt>
                <c:pt idx="7604">
                  <c:v>447.49</c:v>
                </c:pt>
                <c:pt idx="7605">
                  <c:v>807.98</c:v>
                </c:pt>
                <c:pt idx="7606">
                  <c:v>1163.5899999999999</c:v>
                </c:pt>
                <c:pt idx="7607">
                  <c:v>935.98</c:v>
                </c:pt>
                <c:pt idx="7608">
                  <c:v>0</c:v>
                </c:pt>
                <c:pt idx="7609">
                  <c:v>288.64999999999998</c:v>
                </c:pt>
                <c:pt idx="7610">
                  <c:v>949.31</c:v>
                </c:pt>
                <c:pt idx="7611">
                  <c:v>1792.58</c:v>
                </c:pt>
                <c:pt idx="7612">
                  <c:v>986.01</c:v>
                </c:pt>
                <c:pt idx="7613">
                  <c:v>490.85</c:v>
                </c:pt>
                <c:pt idx="7614">
                  <c:v>1549.14</c:v>
                </c:pt>
                <c:pt idx="7615">
                  <c:v>1054.71</c:v>
                </c:pt>
                <c:pt idx="7616">
                  <c:v>412.83</c:v>
                </c:pt>
                <c:pt idx="7617">
                  <c:v>573.75</c:v>
                </c:pt>
                <c:pt idx="7618">
                  <c:v>610.58000000000004</c:v>
                </c:pt>
                <c:pt idx="7619">
                  <c:v>1139.01</c:v>
                </c:pt>
                <c:pt idx="7620">
                  <c:v>24.13</c:v>
                </c:pt>
                <c:pt idx="7621">
                  <c:v>421.88</c:v>
                </c:pt>
                <c:pt idx="7622">
                  <c:v>0</c:v>
                </c:pt>
                <c:pt idx="7623">
                  <c:v>45.48</c:v>
                </c:pt>
                <c:pt idx="7624">
                  <c:v>1997.84</c:v>
                </c:pt>
                <c:pt idx="7625">
                  <c:v>2162.89</c:v>
                </c:pt>
                <c:pt idx="7626">
                  <c:v>2600.11</c:v>
                </c:pt>
                <c:pt idx="7627">
                  <c:v>235.27</c:v>
                </c:pt>
                <c:pt idx="7628">
                  <c:v>2022.11</c:v>
                </c:pt>
                <c:pt idx="7629">
                  <c:v>1320.87</c:v>
                </c:pt>
                <c:pt idx="7630">
                  <c:v>983.93</c:v>
                </c:pt>
                <c:pt idx="7631">
                  <c:v>2185.19</c:v>
                </c:pt>
                <c:pt idx="7632">
                  <c:v>5895.88</c:v>
                </c:pt>
                <c:pt idx="7633">
                  <c:v>1587.89</c:v>
                </c:pt>
                <c:pt idx="7634">
                  <c:v>1786.26</c:v>
                </c:pt>
                <c:pt idx="7635">
                  <c:v>823.72</c:v>
                </c:pt>
                <c:pt idx="7636">
                  <c:v>1241.6500000000001</c:v>
                </c:pt>
                <c:pt idx="7637">
                  <c:v>1635.78</c:v>
                </c:pt>
                <c:pt idx="7638">
                  <c:v>883.09</c:v>
                </c:pt>
                <c:pt idx="7639">
                  <c:v>4102.6899999999996</c:v>
                </c:pt>
                <c:pt idx="7640">
                  <c:v>2131.88</c:v>
                </c:pt>
                <c:pt idx="7641">
                  <c:v>4054.31</c:v>
                </c:pt>
                <c:pt idx="7642">
                  <c:v>1212.17</c:v>
                </c:pt>
                <c:pt idx="7643">
                  <c:v>2320.9499999999998</c:v>
                </c:pt>
                <c:pt idx="7644">
                  <c:v>3664.22</c:v>
                </c:pt>
                <c:pt idx="7645">
                  <c:v>1182.21</c:v>
                </c:pt>
                <c:pt idx="7646">
                  <c:v>2377.12</c:v>
                </c:pt>
                <c:pt idx="7647">
                  <c:v>2326.85</c:v>
                </c:pt>
                <c:pt idx="7648">
                  <c:v>2072.46</c:v>
                </c:pt>
                <c:pt idx="7649">
                  <c:v>996.91</c:v>
                </c:pt>
                <c:pt idx="7650">
                  <c:v>2203.83</c:v>
                </c:pt>
                <c:pt idx="7651">
                  <c:v>851.3</c:v>
                </c:pt>
                <c:pt idx="7652">
                  <c:v>3486.8</c:v>
                </c:pt>
                <c:pt idx="7653">
                  <c:v>2470.1999999999998</c:v>
                </c:pt>
                <c:pt idx="7654">
                  <c:v>5154.3100000000004</c:v>
                </c:pt>
                <c:pt idx="7655">
                  <c:v>1337.54</c:v>
                </c:pt>
                <c:pt idx="7656">
                  <c:v>1967.94</c:v>
                </c:pt>
                <c:pt idx="7657">
                  <c:v>1148.92</c:v>
                </c:pt>
                <c:pt idx="7658">
                  <c:v>2146.1</c:v>
                </c:pt>
                <c:pt idx="7659">
                  <c:v>1218.75</c:v>
                </c:pt>
                <c:pt idx="7660">
                  <c:v>1662.63</c:v>
                </c:pt>
                <c:pt idx="7661">
                  <c:v>2100.94</c:v>
                </c:pt>
                <c:pt idx="7662">
                  <c:v>924.28</c:v>
                </c:pt>
                <c:pt idx="7663">
                  <c:v>884.29</c:v>
                </c:pt>
                <c:pt idx="7664">
                  <c:v>2112.9699999999998</c:v>
                </c:pt>
                <c:pt idx="7665">
                  <c:v>863.73</c:v>
                </c:pt>
                <c:pt idx="7666">
                  <c:v>1104.46</c:v>
                </c:pt>
                <c:pt idx="7667">
                  <c:v>1065.42</c:v>
                </c:pt>
                <c:pt idx="7668">
                  <c:v>937.42</c:v>
                </c:pt>
                <c:pt idx="7669">
                  <c:v>1720.73</c:v>
                </c:pt>
                <c:pt idx="7670">
                  <c:v>890.07</c:v>
                </c:pt>
                <c:pt idx="7671">
                  <c:v>2055.79</c:v>
                </c:pt>
                <c:pt idx="7672">
                  <c:v>4122.26</c:v>
                </c:pt>
                <c:pt idx="7673">
                  <c:v>3701.23</c:v>
                </c:pt>
                <c:pt idx="7674">
                  <c:v>495.59</c:v>
                </c:pt>
                <c:pt idx="7675">
                  <c:v>1338.04</c:v>
                </c:pt>
                <c:pt idx="7676">
                  <c:v>2073.1</c:v>
                </c:pt>
                <c:pt idx="7677">
                  <c:v>862.23</c:v>
                </c:pt>
                <c:pt idx="7678">
                  <c:v>1969.46</c:v>
                </c:pt>
                <c:pt idx="7679">
                  <c:v>3125.21</c:v>
                </c:pt>
                <c:pt idx="7680">
                  <c:v>608.29</c:v>
                </c:pt>
                <c:pt idx="7681">
                  <c:v>1230.3599999999999</c:v>
                </c:pt>
                <c:pt idx="7682">
                  <c:v>1640.21</c:v>
                </c:pt>
                <c:pt idx="7683">
                  <c:v>5536.13</c:v>
                </c:pt>
                <c:pt idx="7684">
                  <c:v>497.02</c:v>
                </c:pt>
                <c:pt idx="7685">
                  <c:v>2777.39</c:v>
                </c:pt>
                <c:pt idx="7686">
                  <c:v>633.59</c:v>
                </c:pt>
                <c:pt idx="7687">
                  <c:v>1343.86</c:v>
                </c:pt>
                <c:pt idx="7688">
                  <c:v>1552.76</c:v>
                </c:pt>
                <c:pt idx="7689">
                  <c:v>4473.43</c:v>
                </c:pt>
                <c:pt idx="7690">
                  <c:v>1360.38</c:v>
                </c:pt>
                <c:pt idx="7691">
                  <c:v>1353.18</c:v>
                </c:pt>
                <c:pt idx="7692">
                  <c:v>1823.82</c:v>
                </c:pt>
                <c:pt idx="7693">
                  <c:v>530.09</c:v>
                </c:pt>
                <c:pt idx="7694">
                  <c:v>2934.43</c:v>
                </c:pt>
                <c:pt idx="7695">
                  <c:v>577.34</c:v>
                </c:pt>
                <c:pt idx="7696">
                  <c:v>4708.5</c:v>
                </c:pt>
                <c:pt idx="7697">
                  <c:v>3502.41</c:v>
                </c:pt>
                <c:pt idx="7698">
                  <c:v>2939.66</c:v>
                </c:pt>
                <c:pt idx="7699">
                  <c:v>4577.7700000000004</c:v>
                </c:pt>
                <c:pt idx="7700">
                  <c:v>1514.22</c:v>
                </c:pt>
                <c:pt idx="7701">
                  <c:v>1938.27</c:v>
                </c:pt>
                <c:pt idx="7702">
                  <c:v>936.64</c:v>
                </c:pt>
                <c:pt idx="7703">
                  <c:v>3850.39</c:v>
                </c:pt>
                <c:pt idx="7704">
                  <c:v>5452.91</c:v>
                </c:pt>
                <c:pt idx="7705">
                  <c:v>2089.96</c:v>
                </c:pt>
                <c:pt idx="7706">
                  <c:v>1944.7</c:v>
                </c:pt>
                <c:pt idx="7707">
                  <c:v>799.15</c:v>
                </c:pt>
                <c:pt idx="7708">
                  <c:v>1174.96</c:v>
                </c:pt>
                <c:pt idx="7709">
                  <c:v>979.38</c:v>
                </c:pt>
                <c:pt idx="7710">
                  <c:v>555.80999999999995</c:v>
                </c:pt>
                <c:pt idx="7711">
                  <c:v>388.76</c:v>
                </c:pt>
                <c:pt idx="7712">
                  <c:v>1315.01</c:v>
                </c:pt>
                <c:pt idx="7713">
                  <c:v>4348.41</c:v>
                </c:pt>
                <c:pt idx="7714">
                  <c:v>2075.42</c:v>
                </c:pt>
                <c:pt idx="7715">
                  <c:v>1048.1500000000001</c:v>
                </c:pt>
                <c:pt idx="7716">
                  <c:v>1277.6400000000001</c:v>
                </c:pt>
                <c:pt idx="7717">
                  <c:v>2413.9899999999998</c:v>
                </c:pt>
                <c:pt idx="7718">
                  <c:v>1954.24</c:v>
                </c:pt>
                <c:pt idx="7719">
                  <c:v>717.56</c:v>
                </c:pt>
                <c:pt idx="7720">
                  <c:v>242.59</c:v>
                </c:pt>
                <c:pt idx="7721">
                  <c:v>909.28</c:v>
                </c:pt>
                <c:pt idx="7722">
                  <c:v>3256.99</c:v>
                </c:pt>
                <c:pt idx="7723">
                  <c:v>96.98</c:v>
                </c:pt>
                <c:pt idx="7724">
                  <c:v>0</c:v>
                </c:pt>
                <c:pt idx="7725">
                  <c:v>2199.2199999999998</c:v>
                </c:pt>
                <c:pt idx="7726">
                  <c:v>1420.1</c:v>
                </c:pt>
                <c:pt idx="7727">
                  <c:v>936.14</c:v>
                </c:pt>
                <c:pt idx="7728">
                  <c:v>2589.0500000000002</c:v>
                </c:pt>
                <c:pt idx="7729">
                  <c:v>1942.96</c:v>
                </c:pt>
                <c:pt idx="7730">
                  <c:v>1845.15</c:v>
                </c:pt>
                <c:pt idx="7731">
                  <c:v>3501.1</c:v>
                </c:pt>
                <c:pt idx="7732">
                  <c:v>1821.2</c:v>
                </c:pt>
                <c:pt idx="7733">
                  <c:v>3380.62</c:v>
                </c:pt>
                <c:pt idx="7734">
                  <c:v>2534.08</c:v>
                </c:pt>
                <c:pt idx="7735">
                  <c:v>1000.78</c:v>
                </c:pt>
                <c:pt idx="7736">
                  <c:v>913.17</c:v>
                </c:pt>
                <c:pt idx="7737">
                  <c:v>1728.18</c:v>
                </c:pt>
                <c:pt idx="7738">
                  <c:v>3132.12</c:v>
                </c:pt>
                <c:pt idx="7739">
                  <c:v>1479.6</c:v>
                </c:pt>
                <c:pt idx="7740">
                  <c:v>930.69</c:v>
                </c:pt>
                <c:pt idx="7741">
                  <c:v>4155.74</c:v>
                </c:pt>
                <c:pt idx="7742">
                  <c:v>1102.81</c:v>
                </c:pt>
                <c:pt idx="7743">
                  <c:v>606.5</c:v>
                </c:pt>
                <c:pt idx="7744">
                  <c:v>728.32</c:v>
                </c:pt>
                <c:pt idx="7745">
                  <c:v>5068.72</c:v>
                </c:pt>
                <c:pt idx="7746">
                  <c:v>1347.12</c:v>
                </c:pt>
                <c:pt idx="7747">
                  <c:v>1019.04</c:v>
                </c:pt>
                <c:pt idx="7748">
                  <c:v>4212.09</c:v>
                </c:pt>
                <c:pt idx="7749">
                  <c:v>0</c:v>
                </c:pt>
                <c:pt idx="7750">
                  <c:v>4592.1499999999996</c:v>
                </c:pt>
                <c:pt idx="7751">
                  <c:v>2863.3</c:v>
                </c:pt>
                <c:pt idx="7752">
                  <c:v>1322.83</c:v>
                </c:pt>
                <c:pt idx="7753">
                  <c:v>1414.06</c:v>
                </c:pt>
                <c:pt idx="7754">
                  <c:v>1764.51</c:v>
                </c:pt>
                <c:pt idx="7755">
                  <c:v>3779.6</c:v>
                </c:pt>
                <c:pt idx="7756">
                  <c:v>1864.79</c:v>
                </c:pt>
                <c:pt idx="7757">
                  <c:v>1211.82</c:v>
                </c:pt>
                <c:pt idx="7758">
                  <c:v>1491.91</c:v>
                </c:pt>
                <c:pt idx="7759">
                  <c:v>1501.61</c:v>
                </c:pt>
                <c:pt idx="7760">
                  <c:v>1668.01</c:v>
                </c:pt>
                <c:pt idx="7761">
                  <c:v>2244.84</c:v>
                </c:pt>
                <c:pt idx="7762">
                  <c:v>1006.54</c:v>
                </c:pt>
                <c:pt idx="7763">
                  <c:v>6248.95</c:v>
                </c:pt>
                <c:pt idx="7764">
                  <c:v>1013.48</c:v>
                </c:pt>
                <c:pt idx="7765">
                  <c:v>3036.42</c:v>
                </c:pt>
                <c:pt idx="7766">
                  <c:v>2528.85</c:v>
                </c:pt>
                <c:pt idx="7767">
                  <c:v>1464.91</c:v>
                </c:pt>
                <c:pt idx="7768">
                  <c:v>2167.4499999999998</c:v>
                </c:pt>
                <c:pt idx="7769">
                  <c:v>735.96</c:v>
                </c:pt>
                <c:pt idx="7770">
                  <c:v>1745.12</c:v>
                </c:pt>
                <c:pt idx="7771">
                  <c:v>1726.35</c:v>
                </c:pt>
                <c:pt idx="7772">
                  <c:v>1471.14</c:v>
                </c:pt>
                <c:pt idx="7773">
                  <c:v>1202.03</c:v>
                </c:pt>
                <c:pt idx="7774">
                  <c:v>6212.55</c:v>
                </c:pt>
                <c:pt idx="7775">
                  <c:v>1244.44</c:v>
                </c:pt>
                <c:pt idx="7776">
                  <c:v>1603.78</c:v>
                </c:pt>
                <c:pt idx="7777">
                  <c:v>1659.33</c:v>
                </c:pt>
                <c:pt idx="7778">
                  <c:v>1911.86</c:v>
                </c:pt>
                <c:pt idx="7779">
                  <c:v>3748.35</c:v>
                </c:pt>
                <c:pt idx="7780">
                  <c:v>2047.05</c:v>
                </c:pt>
                <c:pt idx="7781">
                  <c:v>1690.76</c:v>
                </c:pt>
                <c:pt idx="7782">
                  <c:v>1272.23</c:v>
                </c:pt>
                <c:pt idx="7783">
                  <c:v>1163.5899999999999</c:v>
                </c:pt>
                <c:pt idx="7784">
                  <c:v>2346.02</c:v>
                </c:pt>
                <c:pt idx="7785">
                  <c:v>2267.56</c:v>
                </c:pt>
                <c:pt idx="7786">
                  <c:v>2001.22</c:v>
                </c:pt>
                <c:pt idx="7787">
                  <c:v>3702.62</c:v>
                </c:pt>
                <c:pt idx="7788">
                  <c:v>2783.68</c:v>
                </c:pt>
                <c:pt idx="7789">
                  <c:v>1510.25</c:v>
                </c:pt>
                <c:pt idx="7790">
                  <c:v>3080.41</c:v>
                </c:pt>
                <c:pt idx="7791">
                  <c:v>1961.04</c:v>
                </c:pt>
                <c:pt idx="7792">
                  <c:v>2445.65</c:v>
                </c:pt>
                <c:pt idx="7793">
                  <c:v>2122.88</c:v>
                </c:pt>
                <c:pt idx="7794">
                  <c:v>990.74</c:v>
                </c:pt>
                <c:pt idx="7795">
                  <c:v>1843.39</c:v>
                </c:pt>
                <c:pt idx="7796">
                  <c:v>2564.48</c:v>
                </c:pt>
                <c:pt idx="7797">
                  <c:v>1857.99</c:v>
                </c:pt>
                <c:pt idx="7798">
                  <c:v>2762.55</c:v>
                </c:pt>
                <c:pt idx="7799">
                  <c:v>760.08</c:v>
                </c:pt>
                <c:pt idx="7800">
                  <c:v>1287.33</c:v>
                </c:pt>
                <c:pt idx="7801">
                  <c:v>1681.07</c:v>
                </c:pt>
                <c:pt idx="7802">
                  <c:v>0</c:v>
                </c:pt>
                <c:pt idx="7803">
                  <c:v>2484.08</c:v>
                </c:pt>
                <c:pt idx="7804">
                  <c:v>0</c:v>
                </c:pt>
                <c:pt idx="7805">
                  <c:v>0</c:v>
                </c:pt>
                <c:pt idx="7806">
                  <c:v>33.44</c:v>
                </c:pt>
                <c:pt idx="7807">
                  <c:v>1237.9100000000001</c:v>
                </c:pt>
                <c:pt idx="7808">
                  <c:v>551.9</c:v>
                </c:pt>
                <c:pt idx="7809">
                  <c:v>1419.9</c:v>
                </c:pt>
                <c:pt idx="7810">
                  <c:v>3864.81</c:v>
                </c:pt>
                <c:pt idx="7811">
                  <c:v>1255.76</c:v>
                </c:pt>
                <c:pt idx="7812">
                  <c:v>1163.68</c:v>
                </c:pt>
                <c:pt idx="7813">
                  <c:v>1643.87</c:v>
                </c:pt>
                <c:pt idx="7814">
                  <c:v>1627.28</c:v>
                </c:pt>
                <c:pt idx="7815">
                  <c:v>1740.15</c:v>
                </c:pt>
                <c:pt idx="7816">
                  <c:v>1030.4100000000001</c:v>
                </c:pt>
                <c:pt idx="7817">
                  <c:v>2329.85</c:v>
                </c:pt>
                <c:pt idx="7818">
                  <c:v>2754.87</c:v>
                </c:pt>
                <c:pt idx="7819">
                  <c:v>779.05</c:v>
                </c:pt>
                <c:pt idx="7820">
                  <c:v>1608.19</c:v>
                </c:pt>
                <c:pt idx="7821">
                  <c:v>1378.63</c:v>
                </c:pt>
                <c:pt idx="7822">
                  <c:v>12998</c:v>
                </c:pt>
                <c:pt idx="7823">
                  <c:v>2000.02</c:v>
                </c:pt>
                <c:pt idx="7824">
                  <c:v>811.62</c:v>
                </c:pt>
                <c:pt idx="7825">
                  <c:v>2487.5100000000002</c:v>
                </c:pt>
                <c:pt idx="7826">
                  <c:v>2914.64</c:v>
                </c:pt>
                <c:pt idx="7827">
                  <c:v>1799.12</c:v>
                </c:pt>
                <c:pt idx="7828">
                  <c:v>1234.22</c:v>
                </c:pt>
                <c:pt idx="7829">
                  <c:v>1484.68</c:v>
                </c:pt>
                <c:pt idx="7830">
                  <c:v>1490.85</c:v>
                </c:pt>
                <c:pt idx="7831">
                  <c:v>1777.69</c:v>
                </c:pt>
                <c:pt idx="7832">
                  <c:v>131.41999999999999</c:v>
                </c:pt>
                <c:pt idx="7833">
                  <c:v>1700.94</c:v>
                </c:pt>
                <c:pt idx="7834">
                  <c:v>3153.17</c:v>
                </c:pt>
                <c:pt idx="7835">
                  <c:v>2709.99</c:v>
                </c:pt>
                <c:pt idx="7836">
                  <c:v>4566.95</c:v>
                </c:pt>
                <c:pt idx="7837">
                  <c:v>1525.11</c:v>
                </c:pt>
                <c:pt idx="7838">
                  <c:v>2884.48</c:v>
                </c:pt>
                <c:pt idx="7839">
                  <c:v>3949.25</c:v>
                </c:pt>
                <c:pt idx="7840">
                  <c:v>1077.18</c:v>
                </c:pt>
                <c:pt idx="7841">
                  <c:v>1395.54</c:v>
                </c:pt>
                <c:pt idx="7842">
                  <c:v>2573.86</c:v>
                </c:pt>
                <c:pt idx="7843">
                  <c:v>1648.95</c:v>
                </c:pt>
                <c:pt idx="7844">
                  <c:v>766.6</c:v>
                </c:pt>
                <c:pt idx="7845">
                  <c:v>961.97</c:v>
                </c:pt>
                <c:pt idx="7846">
                  <c:v>2117.84</c:v>
                </c:pt>
                <c:pt idx="7847">
                  <c:v>918.3</c:v>
                </c:pt>
                <c:pt idx="7848">
                  <c:v>2532.86</c:v>
                </c:pt>
                <c:pt idx="7849">
                  <c:v>900.54</c:v>
                </c:pt>
                <c:pt idx="7850">
                  <c:v>2001.97</c:v>
                </c:pt>
                <c:pt idx="7851">
                  <c:v>898.84</c:v>
                </c:pt>
                <c:pt idx="7852">
                  <c:v>1414.46</c:v>
                </c:pt>
                <c:pt idx="7853">
                  <c:v>2438.11</c:v>
                </c:pt>
                <c:pt idx="7854">
                  <c:v>1620.44</c:v>
                </c:pt>
                <c:pt idx="7855">
                  <c:v>677.42</c:v>
                </c:pt>
                <c:pt idx="7856">
                  <c:v>1142.8599999999999</c:v>
                </c:pt>
                <c:pt idx="7857">
                  <c:v>3633.18</c:v>
                </c:pt>
                <c:pt idx="7858">
                  <c:v>28.76</c:v>
                </c:pt>
                <c:pt idx="7859">
                  <c:v>0</c:v>
                </c:pt>
                <c:pt idx="7860">
                  <c:v>0</c:v>
                </c:pt>
                <c:pt idx="7861">
                  <c:v>1922.57</c:v>
                </c:pt>
                <c:pt idx="7862">
                  <c:v>2916.68</c:v>
                </c:pt>
                <c:pt idx="7863">
                  <c:v>906.76</c:v>
                </c:pt>
                <c:pt idx="7864">
                  <c:v>532.55999999999995</c:v>
                </c:pt>
                <c:pt idx="7865">
                  <c:v>1160.8599999999999</c:v>
                </c:pt>
                <c:pt idx="7866">
                  <c:v>1505.17</c:v>
                </c:pt>
                <c:pt idx="7867">
                  <c:v>1534.22</c:v>
                </c:pt>
                <c:pt idx="7868">
                  <c:v>0</c:v>
                </c:pt>
                <c:pt idx="7869">
                  <c:v>0</c:v>
                </c:pt>
                <c:pt idx="7870">
                  <c:v>18.64</c:v>
                </c:pt>
                <c:pt idx="7871">
                  <c:v>8.8800000000000008</c:v>
                </c:pt>
                <c:pt idx="7872">
                  <c:v>1522.4</c:v>
                </c:pt>
                <c:pt idx="7873">
                  <c:v>2102.4699999999998</c:v>
                </c:pt>
                <c:pt idx="7874">
                  <c:v>1286.55</c:v>
                </c:pt>
                <c:pt idx="7875">
                  <c:v>3088.8</c:v>
                </c:pt>
                <c:pt idx="7876">
                  <c:v>4681.18</c:v>
                </c:pt>
                <c:pt idx="7877">
                  <c:v>2047.93</c:v>
                </c:pt>
                <c:pt idx="7878">
                  <c:v>1229.08</c:v>
                </c:pt>
                <c:pt idx="7879">
                  <c:v>3631.19</c:v>
                </c:pt>
                <c:pt idx="7880">
                  <c:v>1372.85</c:v>
                </c:pt>
                <c:pt idx="7881">
                  <c:v>4635.0600000000004</c:v>
                </c:pt>
                <c:pt idx="7882">
                  <c:v>1067.96</c:v>
                </c:pt>
                <c:pt idx="7883">
                  <c:v>2949.6</c:v>
                </c:pt>
                <c:pt idx="7884">
                  <c:v>1899.89</c:v>
                </c:pt>
                <c:pt idx="7885">
                  <c:v>1195.99</c:v>
                </c:pt>
                <c:pt idx="7886">
                  <c:v>2218.9499999999998</c:v>
                </c:pt>
                <c:pt idx="7887">
                  <c:v>2500.92</c:v>
                </c:pt>
                <c:pt idx="7888">
                  <c:v>3216.74</c:v>
                </c:pt>
                <c:pt idx="7889">
                  <c:v>3043.92</c:v>
                </c:pt>
                <c:pt idx="7890">
                  <c:v>1450.5</c:v>
                </c:pt>
                <c:pt idx="7891">
                  <c:v>0</c:v>
                </c:pt>
                <c:pt idx="7892">
                  <c:v>2011.65</c:v>
                </c:pt>
                <c:pt idx="7893">
                  <c:v>2366.83</c:v>
                </c:pt>
                <c:pt idx="7894">
                  <c:v>1162.8</c:v>
                </c:pt>
                <c:pt idx="7895">
                  <c:v>1148.6500000000001</c:v>
                </c:pt>
                <c:pt idx="7896">
                  <c:v>1443.35</c:v>
                </c:pt>
                <c:pt idx="7897">
                  <c:v>1130.55</c:v>
                </c:pt>
                <c:pt idx="7898">
                  <c:v>2620.83</c:v>
                </c:pt>
                <c:pt idx="7899">
                  <c:v>2441.16</c:v>
                </c:pt>
                <c:pt idx="7900">
                  <c:v>457.81</c:v>
                </c:pt>
                <c:pt idx="7901">
                  <c:v>1624.87</c:v>
                </c:pt>
                <c:pt idx="7902">
                  <c:v>1262.8599999999999</c:v>
                </c:pt>
                <c:pt idx="7903">
                  <c:v>1611.93</c:v>
                </c:pt>
                <c:pt idx="7904">
                  <c:v>1728.61</c:v>
                </c:pt>
                <c:pt idx="7905">
                  <c:v>5145.1400000000003</c:v>
                </c:pt>
                <c:pt idx="7906">
                  <c:v>4044.38</c:v>
                </c:pt>
                <c:pt idx="7907">
                  <c:v>2857.42</c:v>
                </c:pt>
                <c:pt idx="7908">
                  <c:v>1670.28</c:v>
                </c:pt>
                <c:pt idx="7909">
                  <c:v>1435.82</c:v>
                </c:pt>
                <c:pt idx="7910">
                  <c:v>2798.8</c:v>
                </c:pt>
                <c:pt idx="7911">
                  <c:v>256.16000000000003</c:v>
                </c:pt>
                <c:pt idx="7912">
                  <c:v>1683.23</c:v>
                </c:pt>
                <c:pt idx="7913">
                  <c:v>1957.49</c:v>
                </c:pt>
                <c:pt idx="7914">
                  <c:v>698.5</c:v>
                </c:pt>
                <c:pt idx="7915">
                  <c:v>985.38</c:v>
                </c:pt>
                <c:pt idx="7916">
                  <c:v>36.33</c:v>
                </c:pt>
                <c:pt idx="7917">
                  <c:v>1057.19</c:v>
                </c:pt>
                <c:pt idx="7918">
                  <c:v>1122.24</c:v>
                </c:pt>
                <c:pt idx="7919">
                  <c:v>4262.6400000000003</c:v>
                </c:pt>
                <c:pt idx="7920">
                  <c:v>2037.53</c:v>
                </c:pt>
                <c:pt idx="7921">
                  <c:v>1689.73</c:v>
                </c:pt>
                <c:pt idx="7922">
                  <c:v>3162.41</c:v>
                </c:pt>
                <c:pt idx="7923">
                  <c:v>6102.57</c:v>
                </c:pt>
                <c:pt idx="7924">
                  <c:v>3910.99</c:v>
                </c:pt>
                <c:pt idx="7925">
                  <c:v>1561.27</c:v>
                </c:pt>
                <c:pt idx="7926">
                  <c:v>3792.87</c:v>
                </c:pt>
                <c:pt idx="7927">
                  <c:v>9141</c:v>
                </c:pt>
                <c:pt idx="7928">
                  <c:v>1111.08</c:v>
                </c:pt>
                <c:pt idx="7929">
                  <c:v>2020.92</c:v>
                </c:pt>
                <c:pt idx="7930">
                  <c:v>5085.57</c:v>
                </c:pt>
                <c:pt idx="7931">
                  <c:v>1707.2</c:v>
                </c:pt>
                <c:pt idx="7932">
                  <c:v>2117.3200000000002</c:v>
                </c:pt>
                <c:pt idx="7933">
                  <c:v>3104.17</c:v>
                </c:pt>
                <c:pt idx="7934">
                  <c:v>3869.08</c:v>
                </c:pt>
                <c:pt idx="7935">
                  <c:v>10</c:v>
                </c:pt>
                <c:pt idx="7936">
                  <c:v>1508.22</c:v>
                </c:pt>
                <c:pt idx="7937">
                  <c:v>2497.02</c:v>
                </c:pt>
                <c:pt idx="7938">
                  <c:v>1035.77</c:v>
                </c:pt>
                <c:pt idx="7939">
                  <c:v>2239.6</c:v>
                </c:pt>
                <c:pt idx="7940">
                  <c:v>1927.38</c:v>
                </c:pt>
                <c:pt idx="7941">
                  <c:v>1109.6400000000001</c:v>
                </c:pt>
                <c:pt idx="7942">
                  <c:v>1335.82</c:v>
                </c:pt>
                <c:pt idx="7943">
                  <c:v>5413.08</c:v>
                </c:pt>
                <c:pt idx="7944">
                  <c:v>1807.46</c:v>
                </c:pt>
                <c:pt idx="7945">
                  <c:v>2695.7</c:v>
                </c:pt>
                <c:pt idx="7946">
                  <c:v>3422.49</c:v>
                </c:pt>
                <c:pt idx="7947">
                  <c:v>4229.8100000000004</c:v>
                </c:pt>
                <c:pt idx="7948">
                  <c:v>1684.92</c:v>
                </c:pt>
                <c:pt idx="7949">
                  <c:v>1504.04</c:v>
                </c:pt>
                <c:pt idx="7950">
                  <c:v>2929.91</c:v>
                </c:pt>
                <c:pt idx="7951">
                  <c:v>4262.58</c:v>
                </c:pt>
                <c:pt idx="7952">
                  <c:v>137.29</c:v>
                </c:pt>
                <c:pt idx="7953">
                  <c:v>1836.38</c:v>
                </c:pt>
                <c:pt idx="7954">
                  <c:v>1824.14</c:v>
                </c:pt>
                <c:pt idx="7955">
                  <c:v>10279.15</c:v>
                </c:pt>
                <c:pt idx="7956">
                  <c:v>1831.78</c:v>
                </c:pt>
                <c:pt idx="7957">
                  <c:v>1764.7</c:v>
                </c:pt>
                <c:pt idx="7958">
                  <c:v>265.39</c:v>
                </c:pt>
                <c:pt idx="7959">
                  <c:v>120.19</c:v>
                </c:pt>
                <c:pt idx="7960">
                  <c:v>3918.41</c:v>
                </c:pt>
                <c:pt idx="7961">
                  <c:v>1449.52</c:v>
                </c:pt>
                <c:pt idx="7962">
                  <c:v>5451.94</c:v>
                </c:pt>
                <c:pt idx="7963">
                  <c:v>2288.91</c:v>
                </c:pt>
                <c:pt idx="7964">
                  <c:v>1645.83</c:v>
                </c:pt>
                <c:pt idx="7965">
                  <c:v>1784.08</c:v>
                </c:pt>
                <c:pt idx="7966">
                  <c:v>1856.61</c:v>
                </c:pt>
                <c:pt idx="7967">
                  <c:v>2372.94</c:v>
                </c:pt>
                <c:pt idx="7968">
                  <c:v>1605.13</c:v>
                </c:pt>
                <c:pt idx="7969">
                  <c:v>1748.89</c:v>
                </c:pt>
                <c:pt idx="7970">
                  <c:v>1412.55</c:v>
                </c:pt>
                <c:pt idx="7971">
                  <c:v>1815.69</c:v>
                </c:pt>
                <c:pt idx="7972">
                  <c:v>2534.9299999999998</c:v>
                </c:pt>
                <c:pt idx="7973">
                  <c:v>1617.81</c:v>
                </c:pt>
                <c:pt idx="7974">
                  <c:v>0</c:v>
                </c:pt>
                <c:pt idx="7975">
                  <c:v>2608.61</c:v>
                </c:pt>
                <c:pt idx="7976">
                  <c:v>968.11</c:v>
                </c:pt>
                <c:pt idx="7977">
                  <c:v>2105.52</c:v>
                </c:pt>
                <c:pt idx="7978">
                  <c:v>2387.06</c:v>
                </c:pt>
                <c:pt idx="7979">
                  <c:v>1049.32</c:v>
                </c:pt>
                <c:pt idx="7980">
                  <c:v>3291.61</c:v>
                </c:pt>
                <c:pt idx="7981">
                  <c:v>4502.51</c:v>
                </c:pt>
                <c:pt idx="7982">
                  <c:v>2900.27</c:v>
                </c:pt>
                <c:pt idx="7983">
                  <c:v>1833.34</c:v>
                </c:pt>
                <c:pt idx="7984">
                  <c:v>242.99</c:v>
                </c:pt>
                <c:pt idx="7985">
                  <c:v>263.95</c:v>
                </c:pt>
                <c:pt idx="7986">
                  <c:v>0</c:v>
                </c:pt>
                <c:pt idx="7987">
                  <c:v>79.959999999999994</c:v>
                </c:pt>
                <c:pt idx="7988">
                  <c:v>4837.7299999999996</c:v>
                </c:pt>
                <c:pt idx="7989">
                  <c:v>1782.74</c:v>
                </c:pt>
                <c:pt idx="7990">
                  <c:v>2672.47</c:v>
                </c:pt>
                <c:pt idx="7991">
                  <c:v>0</c:v>
                </c:pt>
                <c:pt idx="7992">
                  <c:v>7076.76</c:v>
                </c:pt>
                <c:pt idx="7993">
                  <c:v>2980.31</c:v>
                </c:pt>
                <c:pt idx="7994">
                  <c:v>4194.16</c:v>
                </c:pt>
                <c:pt idx="7995">
                  <c:v>4602.1099999999997</c:v>
                </c:pt>
                <c:pt idx="7996">
                  <c:v>4778.6400000000003</c:v>
                </c:pt>
                <c:pt idx="7997">
                  <c:v>3922.28</c:v>
                </c:pt>
                <c:pt idx="7998">
                  <c:v>1530.82</c:v>
                </c:pt>
                <c:pt idx="7999">
                  <c:v>3623.59</c:v>
                </c:pt>
                <c:pt idx="8000">
                  <c:v>456.97</c:v>
                </c:pt>
                <c:pt idx="8001">
                  <c:v>13612.83</c:v>
                </c:pt>
                <c:pt idx="8002">
                  <c:v>1960.17</c:v>
                </c:pt>
                <c:pt idx="8003">
                  <c:v>9745.06</c:v>
                </c:pt>
                <c:pt idx="8004">
                  <c:v>4587.0200000000004</c:v>
                </c:pt>
                <c:pt idx="8005">
                  <c:v>0</c:v>
                </c:pt>
                <c:pt idx="8006">
                  <c:v>1964.24</c:v>
                </c:pt>
                <c:pt idx="8007">
                  <c:v>2167.36</c:v>
                </c:pt>
                <c:pt idx="8008">
                  <c:v>117.95</c:v>
                </c:pt>
                <c:pt idx="8009">
                  <c:v>4660.4399999999996</c:v>
                </c:pt>
                <c:pt idx="8010">
                  <c:v>32.450000000000003</c:v>
                </c:pt>
                <c:pt idx="8011">
                  <c:v>3109.37</c:v>
                </c:pt>
                <c:pt idx="8012">
                  <c:v>633.66</c:v>
                </c:pt>
                <c:pt idx="8013">
                  <c:v>2878.82</c:v>
                </c:pt>
                <c:pt idx="8014">
                  <c:v>2757.15</c:v>
                </c:pt>
                <c:pt idx="8015">
                  <c:v>87.78</c:v>
                </c:pt>
                <c:pt idx="8016">
                  <c:v>0</c:v>
                </c:pt>
                <c:pt idx="8017">
                  <c:v>-3</c:v>
                </c:pt>
                <c:pt idx="8018">
                  <c:v>513.9</c:v>
                </c:pt>
                <c:pt idx="8019">
                  <c:v>12.77</c:v>
                </c:pt>
                <c:pt idx="8020">
                  <c:v>73.05</c:v>
                </c:pt>
                <c:pt idx="8021">
                  <c:v>18.170000000000002</c:v>
                </c:pt>
                <c:pt idx="8022">
                  <c:v>5156.4799999999996</c:v>
                </c:pt>
                <c:pt idx="8023">
                  <c:v>1081.99</c:v>
                </c:pt>
                <c:pt idx="8024">
                  <c:v>7041.69</c:v>
                </c:pt>
                <c:pt idx="8025">
                  <c:v>256.43</c:v>
                </c:pt>
                <c:pt idx="8026">
                  <c:v>6928.6</c:v>
                </c:pt>
                <c:pt idx="8027">
                  <c:v>2582.98</c:v>
                </c:pt>
                <c:pt idx="8028">
                  <c:v>0</c:v>
                </c:pt>
                <c:pt idx="8029">
                  <c:v>0</c:v>
                </c:pt>
                <c:pt idx="8030">
                  <c:v>5628.51</c:v>
                </c:pt>
                <c:pt idx="8031">
                  <c:v>640.42999999999995</c:v>
                </c:pt>
                <c:pt idx="8032">
                  <c:v>767.68</c:v>
                </c:pt>
                <c:pt idx="8033">
                  <c:v>5592.67</c:v>
                </c:pt>
                <c:pt idx="8034">
                  <c:v>2081.9</c:v>
                </c:pt>
                <c:pt idx="8035">
                  <c:v>251.94</c:v>
                </c:pt>
                <c:pt idx="8036">
                  <c:v>0</c:v>
                </c:pt>
                <c:pt idx="8037">
                  <c:v>481.77</c:v>
                </c:pt>
                <c:pt idx="8038">
                  <c:v>0</c:v>
                </c:pt>
                <c:pt idx="8039">
                  <c:v>364.49</c:v>
                </c:pt>
                <c:pt idx="8040">
                  <c:v>157.9</c:v>
                </c:pt>
                <c:pt idx="8041">
                  <c:v>0</c:v>
                </c:pt>
                <c:pt idx="8042">
                  <c:v>0</c:v>
                </c:pt>
                <c:pt idx="8043">
                  <c:v>0</c:v>
                </c:pt>
                <c:pt idx="8044">
                  <c:v>127.45</c:v>
                </c:pt>
                <c:pt idx="8045">
                  <c:v>78.099999999999994</c:v>
                </c:pt>
                <c:pt idx="8046">
                  <c:v>4902.04</c:v>
                </c:pt>
                <c:pt idx="8047">
                  <c:v>0</c:v>
                </c:pt>
                <c:pt idx="8048">
                  <c:v>1266.07</c:v>
                </c:pt>
                <c:pt idx="8049">
                  <c:v>378.04</c:v>
                </c:pt>
                <c:pt idx="8050">
                  <c:v>0</c:v>
                </c:pt>
                <c:pt idx="8051">
                  <c:v>4301.18</c:v>
                </c:pt>
                <c:pt idx="8052">
                  <c:v>206.94</c:v>
                </c:pt>
                <c:pt idx="8053">
                  <c:v>71.349999999999994</c:v>
                </c:pt>
                <c:pt idx="8054">
                  <c:v>0</c:v>
                </c:pt>
                <c:pt idx="8055">
                  <c:v>11.24</c:v>
                </c:pt>
                <c:pt idx="8056">
                  <c:v>0</c:v>
                </c:pt>
                <c:pt idx="8057">
                  <c:v>90.97</c:v>
                </c:pt>
                <c:pt idx="8058">
                  <c:v>158.80000000000001</c:v>
                </c:pt>
                <c:pt idx="8059">
                  <c:v>284.39</c:v>
                </c:pt>
                <c:pt idx="8060">
                  <c:v>0</c:v>
                </c:pt>
                <c:pt idx="8061">
                  <c:v>0</c:v>
                </c:pt>
                <c:pt idx="8062">
                  <c:v>364.82</c:v>
                </c:pt>
                <c:pt idx="8063">
                  <c:v>25.75</c:v>
                </c:pt>
                <c:pt idx="8064">
                  <c:v>9.49</c:v>
                </c:pt>
                <c:pt idx="8065">
                  <c:v>93.86</c:v>
                </c:pt>
                <c:pt idx="8066">
                  <c:v>5.99</c:v>
                </c:pt>
                <c:pt idx="8067">
                  <c:v>57.98</c:v>
                </c:pt>
                <c:pt idx="8068">
                  <c:v>50.17</c:v>
                </c:pt>
                <c:pt idx="8069">
                  <c:v>112.39</c:v>
                </c:pt>
                <c:pt idx="8070">
                  <c:v>0</c:v>
                </c:pt>
                <c:pt idx="8071">
                  <c:v>0</c:v>
                </c:pt>
                <c:pt idx="8072">
                  <c:v>23.48</c:v>
                </c:pt>
                <c:pt idx="8073">
                  <c:v>387.42</c:v>
                </c:pt>
                <c:pt idx="8074">
                  <c:v>73.849999999999994</c:v>
                </c:pt>
                <c:pt idx="8075">
                  <c:v>0</c:v>
                </c:pt>
                <c:pt idx="8076">
                  <c:v>442.34</c:v>
                </c:pt>
                <c:pt idx="8077">
                  <c:v>1145.67</c:v>
                </c:pt>
                <c:pt idx="8078">
                  <c:v>0</c:v>
                </c:pt>
                <c:pt idx="8079">
                  <c:v>31.47</c:v>
                </c:pt>
                <c:pt idx="8080">
                  <c:v>112.15</c:v>
                </c:pt>
                <c:pt idx="8081">
                  <c:v>34.979999999999997</c:v>
                </c:pt>
                <c:pt idx="8082">
                  <c:v>0</c:v>
                </c:pt>
                <c:pt idx="8083">
                  <c:v>0</c:v>
                </c:pt>
                <c:pt idx="8084">
                  <c:v>163.85</c:v>
                </c:pt>
                <c:pt idx="8085">
                  <c:v>30.77</c:v>
                </c:pt>
                <c:pt idx="8086">
                  <c:v>20.11</c:v>
                </c:pt>
                <c:pt idx="8087">
                  <c:v>52.42</c:v>
                </c:pt>
                <c:pt idx="8088">
                  <c:v>89.94</c:v>
                </c:pt>
                <c:pt idx="8089">
                  <c:v>0</c:v>
                </c:pt>
                <c:pt idx="8090">
                  <c:v>478.93</c:v>
                </c:pt>
                <c:pt idx="8091">
                  <c:v>436.58</c:v>
                </c:pt>
                <c:pt idx="8092">
                  <c:v>55.98</c:v>
                </c:pt>
                <c:pt idx="8093">
                  <c:v>0</c:v>
                </c:pt>
                <c:pt idx="8094">
                  <c:v>84.99</c:v>
                </c:pt>
                <c:pt idx="8095">
                  <c:v>581.82000000000005</c:v>
                </c:pt>
                <c:pt idx="8096">
                  <c:v>300.77999999999997</c:v>
                </c:pt>
                <c:pt idx="8097">
                  <c:v>864.44</c:v>
                </c:pt>
                <c:pt idx="8098">
                  <c:v>403.02</c:v>
                </c:pt>
                <c:pt idx="8099">
                  <c:v>1279.67</c:v>
                </c:pt>
                <c:pt idx="8100">
                  <c:v>733.39</c:v>
                </c:pt>
                <c:pt idx="8101">
                  <c:v>0</c:v>
                </c:pt>
                <c:pt idx="8102">
                  <c:v>404.77</c:v>
                </c:pt>
                <c:pt idx="8103">
                  <c:v>0</c:v>
                </c:pt>
                <c:pt idx="8104">
                  <c:v>0</c:v>
                </c:pt>
                <c:pt idx="8105">
                  <c:v>242.73</c:v>
                </c:pt>
                <c:pt idx="8106">
                  <c:v>786.08</c:v>
                </c:pt>
                <c:pt idx="8107">
                  <c:v>66.52</c:v>
                </c:pt>
                <c:pt idx="8108">
                  <c:v>762.65</c:v>
                </c:pt>
                <c:pt idx="8109">
                  <c:v>718.08</c:v>
                </c:pt>
                <c:pt idx="8110">
                  <c:v>1048.0899999999999</c:v>
                </c:pt>
                <c:pt idx="8111">
                  <c:v>836.51</c:v>
                </c:pt>
                <c:pt idx="8112">
                  <c:v>9.17</c:v>
                </c:pt>
                <c:pt idx="8113">
                  <c:v>292.95</c:v>
                </c:pt>
                <c:pt idx="8114">
                  <c:v>45.08</c:v>
                </c:pt>
                <c:pt idx="8115">
                  <c:v>0</c:v>
                </c:pt>
                <c:pt idx="8116">
                  <c:v>587.15</c:v>
                </c:pt>
                <c:pt idx="8117">
                  <c:v>141.19</c:v>
                </c:pt>
                <c:pt idx="8118">
                  <c:v>93.2</c:v>
                </c:pt>
                <c:pt idx="8119">
                  <c:v>1250.99</c:v>
                </c:pt>
                <c:pt idx="8120">
                  <c:v>18</c:v>
                </c:pt>
                <c:pt idx="8121">
                  <c:v>1482.88</c:v>
                </c:pt>
                <c:pt idx="8122">
                  <c:v>166.16</c:v>
                </c:pt>
                <c:pt idx="8123">
                  <c:v>1606.48</c:v>
                </c:pt>
                <c:pt idx="8124">
                  <c:v>1270.55</c:v>
                </c:pt>
                <c:pt idx="8125">
                  <c:v>241.4</c:v>
                </c:pt>
                <c:pt idx="8126">
                  <c:v>473.94</c:v>
                </c:pt>
                <c:pt idx="8127">
                  <c:v>374.81</c:v>
                </c:pt>
                <c:pt idx="8128">
                  <c:v>23.75</c:v>
                </c:pt>
                <c:pt idx="8129">
                  <c:v>662.23</c:v>
                </c:pt>
                <c:pt idx="8130">
                  <c:v>463.15</c:v>
                </c:pt>
                <c:pt idx="8131">
                  <c:v>0</c:v>
                </c:pt>
                <c:pt idx="8132">
                  <c:v>0</c:v>
                </c:pt>
                <c:pt idx="8133">
                  <c:v>228.78</c:v>
                </c:pt>
                <c:pt idx="8134">
                  <c:v>87.31</c:v>
                </c:pt>
                <c:pt idx="8135">
                  <c:v>50.46</c:v>
                </c:pt>
                <c:pt idx="8136">
                  <c:v>943.7</c:v>
                </c:pt>
                <c:pt idx="8137">
                  <c:v>256.41000000000003</c:v>
                </c:pt>
                <c:pt idx="8138">
                  <c:v>1025.82</c:v>
                </c:pt>
                <c:pt idx="8139">
                  <c:v>25.83</c:v>
                </c:pt>
                <c:pt idx="8140">
                  <c:v>656.8</c:v>
                </c:pt>
                <c:pt idx="8141">
                  <c:v>1103.0999999999999</c:v>
                </c:pt>
                <c:pt idx="8142">
                  <c:v>0</c:v>
                </c:pt>
                <c:pt idx="8143">
                  <c:v>48.52</c:v>
                </c:pt>
                <c:pt idx="8144">
                  <c:v>575.41</c:v>
                </c:pt>
                <c:pt idx="8145">
                  <c:v>47.97</c:v>
                </c:pt>
                <c:pt idx="8146">
                  <c:v>0</c:v>
                </c:pt>
                <c:pt idx="8147">
                  <c:v>119.34</c:v>
                </c:pt>
                <c:pt idx="8148">
                  <c:v>0</c:v>
                </c:pt>
                <c:pt idx="8149">
                  <c:v>2370.4499999999998</c:v>
                </c:pt>
                <c:pt idx="8150">
                  <c:v>11.97</c:v>
                </c:pt>
                <c:pt idx="8151">
                  <c:v>0</c:v>
                </c:pt>
                <c:pt idx="8152">
                  <c:v>29.96</c:v>
                </c:pt>
                <c:pt idx="8153">
                  <c:v>0</c:v>
                </c:pt>
                <c:pt idx="8154">
                  <c:v>1090.55</c:v>
                </c:pt>
                <c:pt idx="8155">
                  <c:v>165.63</c:v>
                </c:pt>
                <c:pt idx="8156">
                  <c:v>0</c:v>
                </c:pt>
                <c:pt idx="8157">
                  <c:v>0</c:v>
                </c:pt>
                <c:pt idx="8158">
                  <c:v>23.98</c:v>
                </c:pt>
                <c:pt idx="8159">
                  <c:v>1.79</c:v>
                </c:pt>
                <c:pt idx="8160">
                  <c:v>0</c:v>
                </c:pt>
                <c:pt idx="8161">
                  <c:v>165.98</c:v>
                </c:pt>
                <c:pt idx="8162">
                  <c:v>377.37</c:v>
                </c:pt>
                <c:pt idx="8163">
                  <c:v>283.25</c:v>
                </c:pt>
                <c:pt idx="8164">
                  <c:v>0</c:v>
                </c:pt>
                <c:pt idx="8165">
                  <c:v>50.96</c:v>
                </c:pt>
                <c:pt idx="8166">
                  <c:v>74.73</c:v>
                </c:pt>
                <c:pt idx="8167">
                  <c:v>0</c:v>
                </c:pt>
                <c:pt idx="8168">
                  <c:v>0</c:v>
                </c:pt>
                <c:pt idx="8169">
                  <c:v>151.97</c:v>
                </c:pt>
                <c:pt idx="8170">
                  <c:v>14.47</c:v>
                </c:pt>
                <c:pt idx="8171">
                  <c:v>84.57</c:v>
                </c:pt>
                <c:pt idx="8172">
                  <c:v>0</c:v>
                </c:pt>
                <c:pt idx="8173">
                  <c:v>95.67</c:v>
                </c:pt>
                <c:pt idx="8174">
                  <c:v>294.52999999999997</c:v>
                </c:pt>
                <c:pt idx="8175">
                  <c:v>2011.96</c:v>
                </c:pt>
                <c:pt idx="8176">
                  <c:v>333.17</c:v>
                </c:pt>
                <c:pt idx="8177">
                  <c:v>156.22</c:v>
                </c:pt>
                <c:pt idx="8178">
                  <c:v>0</c:v>
                </c:pt>
                <c:pt idx="8179">
                  <c:v>575.37</c:v>
                </c:pt>
                <c:pt idx="8180">
                  <c:v>1552.48</c:v>
                </c:pt>
                <c:pt idx="8181">
                  <c:v>75.010000000000005</c:v>
                </c:pt>
                <c:pt idx="8182">
                  <c:v>1034.77</c:v>
                </c:pt>
                <c:pt idx="8183">
                  <c:v>148.66</c:v>
                </c:pt>
                <c:pt idx="8184">
                  <c:v>5.67</c:v>
                </c:pt>
                <c:pt idx="8185">
                  <c:v>0</c:v>
                </c:pt>
                <c:pt idx="8186">
                  <c:v>68.95</c:v>
                </c:pt>
                <c:pt idx="8187">
                  <c:v>0</c:v>
                </c:pt>
                <c:pt idx="8188">
                  <c:v>129.37</c:v>
                </c:pt>
                <c:pt idx="8189">
                  <c:v>484.67</c:v>
                </c:pt>
                <c:pt idx="8190">
                  <c:v>1025.83</c:v>
                </c:pt>
                <c:pt idx="8191">
                  <c:v>0</c:v>
                </c:pt>
                <c:pt idx="8192">
                  <c:v>15.18</c:v>
                </c:pt>
                <c:pt idx="8193">
                  <c:v>0</c:v>
                </c:pt>
                <c:pt idx="8194">
                  <c:v>0</c:v>
                </c:pt>
                <c:pt idx="8195">
                  <c:v>3.88</c:v>
                </c:pt>
                <c:pt idx="8196">
                  <c:v>0</c:v>
                </c:pt>
                <c:pt idx="8197">
                  <c:v>57.64</c:v>
                </c:pt>
                <c:pt idx="8198">
                  <c:v>909.98</c:v>
                </c:pt>
                <c:pt idx="8199">
                  <c:v>30.33</c:v>
                </c:pt>
                <c:pt idx="8200">
                  <c:v>124.51</c:v>
                </c:pt>
                <c:pt idx="8201">
                  <c:v>227.35</c:v>
                </c:pt>
                <c:pt idx="8202">
                  <c:v>92.45</c:v>
                </c:pt>
                <c:pt idx="8203">
                  <c:v>222.27</c:v>
                </c:pt>
                <c:pt idx="8204">
                  <c:v>152.44999999999999</c:v>
                </c:pt>
                <c:pt idx="8205">
                  <c:v>29.99</c:v>
                </c:pt>
                <c:pt idx="8206">
                  <c:v>560.04</c:v>
                </c:pt>
                <c:pt idx="8207">
                  <c:v>471.61</c:v>
                </c:pt>
                <c:pt idx="8208">
                  <c:v>66.97</c:v>
                </c:pt>
                <c:pt idx="8209">
                  <c:v>26.86</c:v>
                </c:pt>
                <c:pt idx="8210">
                  <c:v>39.96</c:v>
                </c:pt>
                <c:pt idx="8211">
                  <c:v>519.79</c:v>
                </c:pt>
                <c:pt idx="8212">
                  <c:v>1512.27</c:v>
                </c:pt>
                <c:pt idx="8213">
                  <c:v>53.72</c:v>
                </c:pt>
                <c:pt idx="8214">
                  <c:v>21.95</c:v>
                </c:pt>
                <c:pt idx="8215">
                  <c:v>0</c:v>
                </c:pt>
                <c:pt idx="8216">
                  <c:v>909.76</c:v>
                </c:pt>
                <c:pt idx="8217">
                  <c:v>25.98</c:v>
                </c:pt>
                <c:pt idx="8218">
                  <c:v>73.34</c:v>
                </c:pt>
                <c:pt idx="8219">
                  <c:v>15.28</c:v>
                </c:pt>
                <c:pt idx="8220">
                  <c:v>758.92</c:v>
                </c:pt>
                <c:pt idx="8221">
                  <c:v>275.14999999999998</c:v>
                </c:pt>
                <c:pt idx="8222">
                  <c:v>0</c:v>
                </c:pt>
                <c:pt idx="8223">
                  <c:v>286.07</c:v>
                </c:pt>
                <c:pt idx="8224">
                  <c:v>817.4</c:v>
                </c:pt>
                <c:pt idx="8225">
                  <c:v>211.83</c:v>
                </c:pt>
                <c:pt idx="8226">
                  <c:v>6.48</c:v>
                </c:pt>
                <c:pt idx="8227">
                  <c:v>54.41</c:v>
                </c:pt>
                <c:pt idx="8228">
                  <c:v>7.48</c:v>
                </c:pt>
                <c:pt idx="8229">
                  <c:v>137.29</c:v>
                </c:pt>
                <c:pt idx="8230">
                  <c:v>1819.39</c:v>
                </c:pt>
                <c:pt idx="8231">
                  <c:v>3.99</c:v>
                </c:pt>
                <c:pt idx="8232">
                  <c:v>190.67</c:v>
                </c:pt>
                <c:pt idx="8233">
                  <c:v>583.88</c:v>
                </c:pt>
                <c:pt idx="8234">
                  <c:v>0</c:v>
                </c:pt>
                <c:pt idx="8235">
                  <c:v>41.31</c:v>
                </c:pt>
                <c:pt idx="8236">
                  <c:v>427.48</c:v>
                </c:pt>
                <c:pt idx="8237">
                  <c:v>25.98</c:v>
                </c:pt>
                <c:pt idx="8238">
                  <c:v>4941.5600000000004</c:v>
                </c:pt>
                <c:pt idx="8239">
                  <c:v>1050.26</c:v>
                </c:pt>
                <c:pt idx="8240">
                  <c:v>119.47</c:v>
                </c:pt>
                <c:pt idx="8241">
                  <c:v>265.92</c:v>
                </c:pt>
                <c:pt idx="8242">
                  <c:v>1986.9</c:v>
                </c:pt>
                <c:pt idx="8243">
                  <c:v>413.47</c:v>
                </c:pt>
                <c:pt idx="8244">
                  <c:v>23.11</c:v>
                </c:pt>
                <c:pt idx="8245">
                  <c:v>92.3</c:v>
                </c:pt>
                <c:pt idx="8246">
                  <c:v>411.22</c:v>
                </c:pt>
                <c:pt idx="8247">
                  <c:v>3107.81</c:v>
                </c:pt>
                <c:pt idx="8248">
                  <c:v>1648.42</c:v>
                </c:pt>
                <c:pt idx="8249">
                  <c:v>0</c:v>
                </c:pt>
                <c:pt idx="8250">
                  <c:v>73.959999999999994</c:v>
                </c:pt>
                <c:pt idx="8251">
                  <c:v>88.6</c:v>
                </c:pt>
                <c:pt idx="8252">
                  <c:v>49.99</c:v>
                </c:pt>
                <c:pt idx="8253">
                  <c:v>173.52</c:v>
                </c:pt>
                <c:pt idx="8254">
                  <c:v>230.88</c:v>
                </c:pt>
                <c:pt idx="8255">
                  <c:v>327.7</c:v>
                </c:pt>
                <c:pt idx="8256">
                  <c:v>107.49</c:v>
                </c:pt>
                <c:pt idx="8257">
                  <c:v>48.14</c:v>
                </c:pt>
                <c:pt idx="8258">
                  <c:v>336.62</c:v>
                </c:pt>
                <c:pt idx="8259">
                  <c:v>2468.67</c:v>
                </c:pt>
                <c:pt idx="8260">
                  <c:v>0</c:v>
                </c:pt>
                <c:pt idx="8261">
                  <c:v>299.91000000000003</c:v>
                </c:pt>
                <c:pt idx="8262">
                  <c:v>1154.8599999999999</c:v>
                </c:pt>
                <c:pt idx="8263">
                  <c:v>589.97</c:v>
                </c:pt>
                <c:pt idx="8264">
                  <c:v>536.29999999999995</c:v>
                </c:pt>
                <c:pt idx="8265">
                  <c:v>0</c:v>
                </c:pt>
                <c:pt idx="8266">
                  <c:v>0</c:v>
                </c:pt>
                <c:pt idx="8267">
                  <c:v>11.26</c:v>
                </c:pt>
                <c:pt idx="8268">
                  <c:v>515.58000000000004</c:v>
                </c:pt>
                <c:pt idx="8269">
                  <c:v>307.04000000000002</c:v>
                </c:pt>
                <c:pt idx="8270">
                  <c:v>153.53</c:v>
                </c:pt>
                <c:pt idx="8271">
                  <c:v>57.65</c:v>
                </c:pt>
                <c:pt idx="8272">
                  <c:v>85.96</c:v>
                </c:pt>
                <c:pt idx="8273">
                  <c:v>143.54</c:v>
                </c:pt>
                <c:pt idx="8274">
                  <c:v>101.07</c:v>
                </c:pt>
                <c:pt idx="8275">
                  <c:v>453.27</c:v>
                </c:pt>
                <c:pt idx="8276">
                  <c:v>26.55</c:v>
                </c:pt>
                <c:pt idx="8277">
                  <c:v>230.56</c:v>
                </c:pt>
                <c:pt idx="8278">
                  <c:v>24.88</c:v>
                </c:pt>
                <c:pt idx="8279">
                  <c:v>0</c:v>
                </c:pt>
                <c:pt idx="8280">
                  <c:v>634.42999999999995</c:v>
                </c:pt>
                <c:pt idx="8281">
                  <c:v>262.39</c:v>
                </c:pt>
                <c:pt idx="8282">
                  <c:v>372.25</c:v>
                </c:pt>
                <c:pt idx="8283">
                  <c:v>15.2</c:v>
                </c:pt>
                <c:pt idx="8284">
                  <c:v>629.49</c:v>
                </c:pt>
                <c:pt idx="8285">
                  <c:v>287.33999999999997</c:v>
                </c:pt>
                <c:pt idx="8286">
                  <c:v>25.95</c:v>
                </c:pt>
                <c:pt idx="8287">
                  <c:v>97.85</c:v>
                </c:pt>
                <c:pt idx="8288">
                  <c:v>64.81</c:v>
                </c:pt>
                <c:pt idx="8289">
                  <c:v>348.24</c:v>
                </c:pt>
                <c:pt idx="8290">
                  <c:v>425.53</c:v>
                </c:pt>
                <c:pt idx="8291">
                  <c:v>91.32</c:v>
                </c:pt>
                <c:pt idx="8292">
                  <c:v>0</c:v>
                </c:pt>
                <c:pt idx="8293">
                  <c:v>0</c:v>
                </c:pt>
                <c:pt idx="8294">
                  <c:v>9.48</c:v>
                </c:pt>
                <c:pt idx="8295">
                  <c:v>162.94999999999999</c:v>
                </c:pt>
                <c:pt idx="8296">
                  <c:v>318.83</c:v>
                </c:pt>
                <c:pt idx="8297">
                  <c:v>72.06</c:v>
                </c:pt>
                <c:pt idx="8298">
                  <c:v>41.45</c:v>
                </c:pt>
                <c:pt idx="8299">
                  <c:v>409.11</c:v>
                </c:pt>
                <c:pt idx="8300">
                  <c:v>421.58</c:v>
                </c:pt>
                <c:pt idx="8301">
                  <c:v>0</c:v>
                </c:pt>
                <c:pt idx="8302">
                  <c:v>383.99</c:v>
                </c:pt>
                <c:pt idx="8303">
                  <c:v>0</c:v>
                </c:pt>
                <c:pt idx="8304">
                  <c:v>14.99</c:v>
                </c:pt>
                <c:pt idx="8305">
                  <c:v>743.36</c:v>
                </c:pt>
                <c:pt idx="8306">
                  <c:v>574.19000000000005</c:v>
                </c:pt>
                <c:pt idx="8307">
                  <c:v>698.92</c:v>
                </c:pt>
                <c:pt idx="8308">
                  <c:v>99.99</c:v>
                </c:pt>
                <c:pt idx="8309">
                  <c:v>285.79000000000002</c:v>
                </c:pt>
                <c:pt idx="8310">
                  <c:v>3784.18</c:v>
                </c:pt>
                <c:pt idx="8311">
                  <c:v>147.83000000000001</c:v>
                </c:pt>
                <c:pt idx="8312">
                  <c:v>623.74</c:v>
                </c:pt>
                <c:pt idx="8313">
                  <c:v>309.97000000000003</c:v>
                </c:pt>
                <c:pt idx="8314">
                  <c:v>884.06</c:v>
                </c:pt>
                <c:pt idx="8315">
                  <c:v>72.680000000000007</c:v>
                </c:pt>
                <c:pt idx="8316">
                  <c:v>181.44</c:v>
                </c:pt>
                <c:pt idx="8317">
                  <c:v>0</c:v>
                </c:pt>
                <c:pt idx="8318">
                  <c:v>218.54</c:v>
                </c:pt>
                <c:pt idx="8319">
                  <c:v>610.28</c:v>
                </c:pt>
                <c:pt idx="8320">
                  <c:v>59.78</c:v>
                </c:pt>
                <c:pt idx="8321">
                  <c:v>0</c:v>
                </c:pt>
                <c:pt idx="8322">
                  <c:v>0</c:v>
                </c:pt>
                <c:pt idx="8323">
                  <c:v>276.29000000000002</c:v>
                </c:pt>
                <c:pt idx="8324">
                  <c:v>212.34</c:v>
                </c:pt>
                <c:pt idx="8325">
                  <c:v>175.26</c:v>
                </c:pt>
                <c:pt idx="8326">
                  <c:v>382.35</c:v>
                </c:pt>
                <c:pt idx="8327">
                  <c:v>711.53</c:v>
                </c:pt>
                <c:pt idx="8328">
                  <c:v>51.23</c:v>
                </c:pt>
                <c:pt idx="8329">
                  <c:v>20.99</c:v>
                </c:pt>
                <c:pt idx="8330">
                  <c:v>115.05</c:v>
                </c:pt>
                <c:pt idx="8331">
                  <c:v>305.06</c:v>
                </c:pt>
                <c:pt idx="8332">
                  <c:v>39.99</c:v>
                </c:pt>
                <c:pt idx="8333">
                  <c:v>164.88</c:v>
                </c:pt>
                <c:pt idx="8334">
                  <c:v>57.37</c:v>
                </c:pt>
                <c:pt idx="8335">
                  <c:v>82.47</c:v>
                </c:pt>
                <c:pt idx="8336">
                  <c:v>77.44</c:v>
                </c:pt>
                <c:pt idx="8337">
                  <c:v>280.77999999999997</c:v>
                </c:pt>
                <c:pt idx="8338">
                  <c:v>98.25</c:v>
                </c:pt>
                <c:pt idx="8339">
                  <c:v>766.15</c:v>
                </c:pt>
                <c:pt idx="8340">
                  <c:v>346.92</c:v>
                </c:pt>
                <c:pt idx="8341">
                  <c:v>473.59</c:v>
                </c:pt>
                <c:pt idx="8342">
                  <c:v>569.45000000000005</c:v>
                </c:pt>
                <c:pt idx="8343">
                  <c:v>1220.1300000000001</c:v>
                </c:pt>
                <c:pt idx="8344">
                  <c:v>299.98</c:v>
                </c:pt>
                <c:pt idx="8345">
                  <c:v>103.1</c:v>
                </c:pt>
                <c:pt idx="8346">
                  <c:v>0</c:v>
                </c:pt>
                <c:pt idx="8347">
                  <c:v>0</c:v>
                </c:pt>
                <c:pt idx="8348">
                  <c:v>45.38</c:v>
                </c:pt>
                <c:pt idx="8349">
                  <c:v>639.14</c:v>
                </c:pt>
                <c:pt idx="8350">
                  <c:v>3651.51</c:v>
                </c:pt>
                <c:pt idx="8351">
                  <c:v>651.07000000000005</c:v>
                </c:pt>
                <c:pt idx="8352">
                  <c:v>2601.69</c:v>
                </c:pt>
                <c:pt idx="8353">
                  <c:v>71.540000000000006</c:v>
                </c:pt>
                <c:pt idx="8354">
                  <c:v>409.43</c:v>
                </c:pt>
                <c:pt idx="8355">
                  <c:v>62.57</c:v>
                </c:pt>
                <c:pt idx="8356">
                  <c:v>133.99</c:v>
                </c:pt>
                <c:pt idx="8357">
                  <c:v>173.72</c:v>
                </c:pt>
                <c:pt idx="8358">
                  <c:v>1038.52</c:v>
                </c:pt>
                <c:pt idx="8359">
                  <c:v>334.34</c:v>
                </c:pt>
                <c:pt idx="8360">
                  <c:v>47.29</c:v>
                </c:pt>
                <c:pt idx="8361">
                  <c:v>404.77</c:v>
                </c:pt>
                <c:pt idx="8362">
                  <c:v>296.73</c:v>
                </c:pt>
                <c:pt idx="8363">
                  <c:v>53.52</c:v>
                </c:pt>
                <c:pt idx="8364">
                  <c:v>118.3</c:v>
                </c:pt>
                <c:pt idx="8365">
                  <c:v>174.92</c:v>
                </c:pt>
                <c:pt idx="8366">
                  <c:v>1283.94</c:v>
                </c:pt>
                <c:pt idx="8367">
                  <c:v>566.84</c:v>
                </c:pt>
                <c:pt idx="8368">
                  <c:v>711.91</c:v>
                </c:pt>
                <c:pt idx="8369">
                  <c:v>340.57</c:v>
                </c:pt>
                <c:pt idx="8370">
                  <c:v>57.96</c:v>
                </c:pt>
                <c:pt idx="8371">
                  <c:v>113.52</c:v>
                </c:pt>
                <c:pt idx="8372">
                  <c:v>972.51</c:v>
                </c:pt>
                <c:pt idx="8373">
                  <c:v>98.79</c:v>
                </c:pt>
                <c:pt idx="8374">
                  <c:v>78.88</c:v>
                </c:pt>
                <c:pt idx="8375">
                  <c:v>236.8</c:v>
                </c:pt>
                <c:pt idx="8376">
                  <c:v>1095.3699999999999</c:v>
                </c:pt>
                <c:pt idx="8377">
                  <c:v>116.57</c:v>
                </c:pt>
                <c:pt idx="8378">
                  <c:v>0</c:v>
                </c:pt>
                <c:pt idx="8379">
                  <c:v>247.07</c:v>
                </c:pt>
                <c:pt idx="8380">
                  <c:v>167.61</c:v>
                </c:pt>
                <c:pt idx="8381">
                  <c:v>674.98</c:v>
                </c:pt>
                <c:pt idx="8382">
                  <c:v>411.24</c:v>
                </c:pt>
                <c:pt idx="8383">
                  <c:v>67.41</c:v>
                </c:pt>
                <c:pt idx="8384">
                  <c:v>306.75</c:v>
                </c:pt>
                <c:pt idx="8385">
                  <c:v>83.32</c:v>
                </c:pt>
                <c:pt idx="8386">
                  <c:v>2014.37</c:v>
                </c:pt>
                <c:pt idx="8387">
                  <c:v>1068.98</c:v>
                </c:pt>
                <c:pt idx="8388">
                  <c:v>572.64</c:v>
                </c:pt>
                <c:pt idx="8389">
                  <c:v>0</c:v>
                </c:pt>
                <c:pt idx="8390">
                  <c:v>0</c:v>
                </c:pt>
                <c:pt idx="8391">
                  <c:v>0</c:v>
                </c:pt>
                <c:pt idx="8392">
                  <c:v>265.5</c:v>
                </c:pt>
                <c:pt idx="8393">
                  <c:v>276.39999999999998</c:v>
                </c:pt>
                <c:pt idx="8394">
                  <c:v>3147.31</c:v>
                </c:pt>
                <c:pt idx="8395">
                  <c:v>178.54</c:v>
                </c:pt>
                <c:pt idx="8396">
                  <c:v>0</c:v>
                </c:pt>
                <c:pt idx="8397">
                  <c:v>117.93</c:v>
                </c:pt>
                <c:pt idx="8398">
                  <c:v>800.08</c:v>
                </c:pt>
                <c:pt idx="8399">
                  <c:v>255.62</c:v>
                </c:pt>
                <c:pt idx="8400">
                  <c:v>454.77</c:v>
                </c:pt>
                <c:pt idx="8401">
                  <c:v>66.430000000000007</c:v>
                </c:pt>
                <c:pt idx="8402">
                  <c:v>164.39</c:v>
                </c:pt>
                <c:pt idx="8403">
                  <c:v>0</c:v>
                </c:pt>
                <c:pt idx="8404">
                  <c:v>0</c:v>
                </c:pt>
                <c:pt idx="8405">
                  <c:v>25.18</c:v>
                </c:pt>
                <c:pt idx="8406">
                  <c:v>130.41</c:v>
                </c:pt>
                <c:pt idx="8407">
                  <c:v>963.81</c:v>
                </c:pt>
                <c:pt idx="8408">
                  <c:v>516.29</c:v>
                </c:pt>
                <c:pt idx="8409">
                  <c:v>1737.26</c:v>
                </c:pt>
                <c:pt idx="8410">
                  <c:v>414.86</c:v>
                </c:pt>
                <c:pt idx="8411">
                  <c:v>170.64</c:v>
                </c:pt>
                <c:pt idx="8412">
                  <c:v>129.82</c:v>
                </c:pt>
                <c:pt idx="8413">
                  <c:v>578.64</c:v>
                </c:pt>
                <c:pt idx="8414">
                  <c:v>434.54</c:v>
                </c:pt>
                <c:pt idx="8415">
                  <c:v>62.04</c:v>
                </c:pt>
                <c:pt idx="8416">
                  <c:v>0</c:v>
                </c:pt>
                <c:pt idx="8417">
                  <c:v>0</c:v>
                </c:pt>
                <c:pt idx="8418">
                  <c:v>0</c:v>
                </c:pt>
                <c:pt idx="8419">
                  <c:v>181.92</c:v>
                </c:pt>
                <c:pt idx="8420">
                  <c:v>185.71</c:v>
                </c:pt>
                <c:pt idx="8421">
                  <c:v>112.2</c:v>
                </c:pt>
                <c:pt idx="8422">
                  <c:v>18.739999999999998</c:v>
                </c:pt>
                <c:pt idx="8423">
                  <c:v>265.18</c:v>
                </c:pt>
                <c:pt idx="8424">
                  <c:v>964.28</c:v>
                </c:pt>
                <c:pt idx="8425">
                  <c:v>205.58</c:v>
                </c:pt>
                <c:pt idx="8426">
                  <c:v>365.12</c:v>
                </c:pt>
                <c:pt idx="8427">
                  <c:v>203.71</c:v>
                </c:pt>
                <c:pt idx="8428">
                  <c:v>220.26</c:v>
                </c:pt>
                <c:pt idx="8429">
                  <c:v>6260.33</c:v>
                </c:pt>
                <c:pt idx="8430">
                  <c:v>103.78</c:v>
                </c:pt>
                <c:pt idx="8431">
                  <c:v>0</c:v>
                </c:pt>
                <c:pt idx="8432">
                  <c:v>0</c:v>
                </c:pt>
                <c:pt idx="8433">
                  <c:v>82.51</c:v>
                </c:pt>
                <c:pt idx="8434">
                  <c:v>681.78</c:v>
                </c:pt>
                <c:pt idx="8435">
                  <c:v>2026.05</c:v>
                </c:pt>
                <c:pt idx="8436">
                  <c:v>407.21</c:v>
                </c:pt>
                <c:pt idx="8437">
                  <c:v>347.79</c:v>
                </c:pt>
                <c:pt idx="8438">
                  <c:v>9.98</c:v>
                </c:pt>
                <c:pt idx="8439">
                  <c:v>1442.9</c:v>
                </c:pt>
                <c:pt idx="8440">
                  <c:v>1243.58</c:v>
                </c:pt>
                <c:pt idx="8441">
                  <c:v>106.6</c:v>
                </c:pt>
                <c:pt idx="8442">
                  <c:v>0</c:v>
                </c:pt>
                <c:pt idx="8443">
                  <c:v>135.31</c:v>
                </c:pt>
                <c:pt idx="8444">
                  <c:v>1712.72</c:v>
                </c:pt>
                <c:pt idx="8445">
                  <c:v>1047.0999999999999</c:v>
                </c:pt>
                <c:pt idx="8446">
                  <c:v>812.77</c:v>
                </c:pt>
                <c:pt idx="8447">
                  <c:v>695.1</c:v>
                </c:pt>
                <c:pt idx="8448">
                  <c:v>16.47</c:v>
                </c:pt>
                <c:pt idx="8449">
                  <c:v>272.16000000000003</c:v>
                </c:pt>
                <c:pt idx="8450">
                  <c:v>792.71</c:v>
                </c:pt>
                <c:pt idx="8451">
                  <c:v>534.01</c:v>
                </c:pt>
                <c:pt idx="8452">
                  <c:v>534.1</c:v>
                </c:pt>
                <c:pt idx="8453">
                  <c:v>589.54</c:v>
                </c:pt>
                <c:pt idx="8454">
                  <c:v>0</c:v>
                </c:pt>
                <c:pt idx="8455">
                  <c:v>1055.71</c:v>
                </c:pt>
                <c:pt idx="8456">
                  <c:v>532.37</c:v>
                </c:pt>
                <c:pt idx="8457">
                  <c:v>114.35</c:v>
                </c:pt>
                <c:pt idx="8458">
                  <c:v>68.23</c:v>
                </c:pt>
                <c:pt idx="8459">
                  <c:v>1268.72</c:v>
                </c:pt>
                <c:pt idx="8460">
                  <c:v>744.74</c:v>
                </c:pt>
                <c:pt idx="8461">
                  <c:v>952.02</c:v>
                </c:pt>
                <c:pt idx="8462">
                  <c:v>988.73</c:v>
                </c:pt>
                <c:pt idx="8463">
                  <c:v>147.19999999999999</c:v>
                </c:pt>
                <c:pt idx="8464">
                  <c:v>862.77</c:v>
                </c:pt>
                <c:pt idx="8465">
                  <c:v>197.17</c:v>
                </c:pt>
                <c:pt idx="8466">
                  <c:v>189.44</c:v>
                </c:pt>
                <c:pt idx="8467">
                  <c:v>151.16999999999999</c:v>
                </c:pt>
                <c:pt idx="8468">
                  <c:v>1251.22</c:v>
                </c:pt>
                <c:pt idx="8469">
                  <c:v>10.97</c:v>
                </c:pt>
                <c:pt idx="8470">
                  <c:v>393.72</c:v>
                </c:pt>
                <c:pt idx="8471">
                  <c:v>152.15</c:v>
                </c:pt>
                <c:pt idx="8472">
                  <c:v>408.65</c:v>
                </c:pt>
                <c:pt idx="8473">
                  <c:v>756.84</c:v>
                </c:pt>
                <c:pt idx="8474">
                  <c:v>2338.86</c:v>
                </c:pt>
                <c:pt idx="8475">
                  <c:v>452.81</c:v>
                </c:pt>
                <c:pt idx="8476">
                  <c:v>596.41999999999996</c:v>
                </c:pt>
                <c:pt idx="8477">
                  <c:v>3555.84</c:v>
                </c:pt>
                <c:pt idx="8478">
                  <c:v>7382.75</c:v>
                </c:pt>
                <c:pt idx="8479">
                  <c:v>386.39</c:v>
                </c:pt>
                <c:pt idx="8480">
                  <c:v>404.07</c:v>
                </c:pt>
                <c:pt idx="8481">
                  <c:v>0</c:v>
                </c:pt>
                <c:pt idx="8482">
                  <c:v>431.39</c:v>
                </c:pt>
                <c:pt idx="8483">
                  <c:v>88.42</c:v>
                </c:pt>
                <c:pt idx="8484">
                  <c:v>364.75</c:v>
                </c:pt>
                <c:pt idx="8485">
                  <c:v>0</c:v>
                </c:pt>
                <c:pt idx="8486">
                  <c:v>167.99</c:v>
                </c:pt>
                <c:pt idx="8487">
                  <c:v>186.36</c:v>
                </c:pt>
                <c:pt idx="8488">
                  <c:v>1581.24</c:v>
                </c:pt>
                <c:pt idx="8489">
                  <c:v>1261.26</c:v>
                </c:pt>
                <c:pt idx="8490">
                  <c:v>287.27</c:v>
                </c:pt>
                <c:pt idx="8491">
                  <c:v>271.99</c:v>
                </c:pt>
                <c:pt idx="8492">
                  <c:v>1049.8800000000001</c:v>
                </c:pt>
                <c:pt idx="8493">
                  <c:v>1144.83</c:v>
                </c:pt>
                <c:pt idx="8494">
                  <c:v>783.8</c:v>
                </c:pt>
                <c:pt idx="8495">
                  <c:v>743.16</c:v>
                </c:pt>
                <c:pt idx="8496">
                  <c:v>0</c:v>
                </c:pt>
                <c:pt idx="8497">
                  <c:v>871.48</c:v>
                </c:pt>
                <c:pt idx="8498">
                  <c:v>929.88</c:v>
                </c:pt>
                <c:pt idx="8499">
                  <c:v>507.62</c:v>
                </c:pt>
                <c:pt idx="8500">
                  <c:v>77.94</c:v>
                </c:pt>
                <c:pt idx="8501">
                  <c:v>20.96</c:v>
                </c:pt>
                <c:pt idx="8502">
                  <c:v>16.989999999999998</c:v>
                </c:pt>
                <c:pt idx="8503">
                  <c:v>1528.25</c:v>
                </c:pt>
                <c:pt idx="8504">
                  <c:v>554.65</c:v>
                </c:pt>
                <c:pt idx="8505">
                  <c:v>263.82</c:v>
                </c:pt>
                <c:pt idx="8506">
                  <c:v>532.27</c:v>
                </c:pt>
                <c:pt idx="8507">
                  <c:v>599.57000000000005</c:v>
                </c:pt>
                <c:pt idx="8508">
                  <c:v>760.19</c:v>
                </c:pt>
                <c:pt idx="8509">
                  <c:v>1354.86</c:v>
                </c:pt>
                <c:pt idx="8510">
                  <c:v>927.15</c:v>
                </c:pt>
                <c:pt idx="8511">
                  <c:v>103.99</c:v>
                </c:pt>
                <c:pt idx="8512">
                  <c:v>800.27</c:v>
                </c:pt>
                <c:pt idx="8513">
                  <c:v>250.26</c:v>
                </c:pt>
                <c:pt idx="8514">
                  <c:v>632.13</c:v>
                </c:pt>
                <c:pt idx="8515">
                  <c:v>1873.91</c:v>
                </c:pt>
                <c:pt idx="8516">
                  <c:v>15.07</c:v>
                </c:pt>
                <c:pt idx="8517">
                  <c:v>120.45</c:v>
                </c:pt>
                <c:pt idx="8518">
                  <c:v>75.81</c:v>
                </c:pt>
                <c:pt idx="8519">
                  <c:v>0</c:v>
                </c:pt>
                <c:pt idx="8520">
                  <c:v>2592.0100000000002</c:v>
                </c:pt>
                <c:pt idx="8521">
                  <c:v>183.39</c:v>
                </c:pt>
                <c:pt idx="8522">
                  <c:v>602.82000000000005</c:v>
                </c:pt>
                <c:pt idx="8523">
                  <c:v>360.52</c:v>
                </c:pt>
                <c:pt idx="8524">
                  <c:v>299.87</c:v>
                </c:pt>
                <c:pt idx="8525">
                  <c:v>0</c:v>
                </c:pt>
                <c:pt idx="8526">
                  <c:v>92.34</c:v>
                </c:pt>
                <c:pt idx="8527">
                  <c:v>0</c:v>
                </c:pt>
                <c:pt idx="8528">
                  <c:v>754.62</c:v>
                </c:pt>
                <c:pt idx="8529">
                  <c:v>689.02</c:v>
                </c:pt>
                <c:pt idx="8530">
                  <c:v>269.63</c:v>
                </c:pt>
                <c:pt idx="8531">
                  <c:v>487.33</c:v>
                </c:pt>
                <c:pt idx="8532">
                  <c:v>1076.3900000000001</c:v>
                </c:pt>
                <c:pt idx="8533">
                  <c:v>1350.23</c:v>
                </c:pt>
                <c:pt idx="8534">
                  <c:v>118.06</c:v>
                </c:pt>
                <c:pt idx="8535">
                  <c:v>537.32000000000005</c:v>
                </c:pt>
                <c:pt idx="8536">
                  <c:v>2155.89</c:v>
                </c:pt>
                <c:pt idx="8537">
                  <c:v>1333.75</c:v>
                </c:pt>
                <c:pt idx="8538">
                  <c:v>1142.83</c:v>
                </c:pt>
                <c:pt idx="8539">
                  <c:v>753.15</c:v>
                </c:pt>
                <c:pt idx="8540">
                  <c:v>609.39</c:v>
                </c:pt>
                <c:pt idx="8541">
                  <c:v>991.25</c:v>
                </c:pt>
                <c:pt idx="8542">
                  <c:v>697.72</c:v>
                </c:pt>
                <c:pt idx="8543">
                  <c:v>83.94</c:v>
                </c:pt>
                <c:pt idx="8544">
                  <c:v>0</c:v>
                </c:pt>
                <c:pt idx="8545">
                  <c:v>18.98</c:v>
                </c:pt>
                <c:pt idx="8546">
                  <c:v>209.7</c:v>
                </c:pt>
                <c:pt idx="8547">
                  <c:v>1264.49</c:v>
                </c:pt>
                <c:pt idx="8548">
                  <c:v>434.72</c:v>
                </c:pt>
                <c:pt idx="8549">
                  <c:v>1768.75</c:v>
                </c:pt>
                <c:pt idx="8550">
                  <c:v>0</c:v>
                </c:pt>
                <c:pt idx="8551">
                  <c:v>104.02</c:v>
                </c:pt>
                <c:pt idx="8552">
                  <c:v>408.67</c:v>
                </c:pt>
                <c:pt idx="8553">
                  <c:v>476.03</c:v>
                </c:pt>
                <c:pt idx="8554">
                  <c:v>385.72</c:v>
                </c:pt>
                <c:pt idx="8555">
                  <c:v>527.29999999999995</c:v>
                </c:pt>
                <c:pt idx="8556">
                  <c:v>1367.02</c:v>
                </c:pt>
                <c:pt idx="8557">
                  <c:v>1039.04</c:v>
                </c:pt>
                <c:pt idx="8558">
                  <c:v>183.09</c:v>
                </c:pt>
                <c:pt idx="8559">
                  <c:v>804.7</c:v>
                </c:pt>
                <c:pt idx="8560">
                  <c:v>15.98</c:v>
                </c:pt>
                <c:pt idx="8561">
                  <c:v>232.32</c:v>
                </c:pt>
                <c:pt idx="8562">
                  <c:v>89.91</c:v>
                </c:pt>
                <c:pt idx="8563">
                  <c:v>0</c:v>
                </c:pt>
                <c:pt idx="8564">
                  <c:v>443.49</c:v>
                </c:pt>
                <c:pt idx="8565">
                  <c:v>559.66999999999996</c:v>
                </c:pt>
                <c:pt idx="8566">
                  <c:v>902.07</c:v>
                </c:pt>
                <c:pt idx="8567">
                  <c:v>350.52</c:v>
                </c:pt>
                <c:pt idx="8568">
                  <c:v>453.61</c:v>
                </c:pt>
                <c:pt idx="8569">
                  <c:v>411.72</c:v>
                </c:pt>
                <c:pt idx="8570">
                  <c:v>222.05</c:v>
                </c:pt>
                <c:pt idx="8571">
                  <c:v>33.770000000000003</c:v>
                </c:pt>
                <c:pt idx="8572">
                  <c:v>1774.82</c:v>
                </c:pt>
                <c:pt idx="8573">
                  <c:v>1129.19</c:v>
                </c:pt>
                <c:pt idx="8574">
                  <c:v>1015.61</c:v>
                </c:pt>
                <c:pt idx="8575">
                  <c:v>215.23</c:v>
                </c:pt>
                <c:pt idx="8576">
                  <c:v>40.450000000000003</c:v>
                </c:pt>
                <c:pt idx="8577">
                  <c:v>721.62</c:v>
                </c:pt>
                <c:pt idx="8578">
                  <c:v>952.12</c:v>
                </c:pt>
                <c:pt idx="8579">
                  <c:v>805.41</c:v>
                </c:pt>
                <c:pt idx="8580">
                  <c:v>0</c:v>
                </c:pt>
                <c:pt idx="8581">
                  <c:v>244.75</c:v>
                </c:pt>
                <c:pt idx="8582">
                  <c:v>7.88</c:v>
                </c:pt>
                <c:pt idx="8583">
                  <c:v>1194.8800000000001</c:v>
                </c:pt>
                <c:pt idx="8584">
                  <c:v>0</c:v>
                </c:pt>
                <c:pt idx="8585">
                  <c:v>935.72</c:v>
                </c:pt>
                <c:pt idx="8586">
                  <c:v>353.14</c:v>
                </c:pt>
                <c:pt idx="8587">
                  <c:v>1076.1500000000001</c:v>
                </c:pt>
                <c:pt idx="8588">
                  <c:v>985.97</c:v>
                </c:pt>
                <c:pt idx="8589">
                  <c:v>988.72</c:v>
                </c:pt>
                <c:pt idx="8590">
                  <c:v>1345.23</c:v>
                </c:pt>
                <c:pt idx="8591">
                  <c:v>2239.66</c:v>
                </c:pt>
                <c:pt idx="8592">
                  <c:v>897.52</c:v>
                </c:pt>
                <c:pt idx="8593">
                  <c:v>533.52</c:v>
                </c:pt>
                <c:pt idx="8594">
                  <c:v>423.84</c:v>
                </c:pt>
                <c:pt idx="8595">
                  <c:v>1561.27</c:v>
                </c:pt>
                <c:pt idx="8596">
                  <c:v>30.98</c:v>
                </c:pt>
                <c:pt idx="8597">
                  <c:v>451.64</c:v>
                </c:pt>
                <c:pt idx="8598">
                  <c:v>367.06</c:v>
                </c:pt>
                <c:pt idx="8599">
                  <c:v>1325.91</c:v>
                </c:pt>
                <c:pt idx="8600">
                  <c:v>787.79</c:v>
                </c:pt>
                <c:pt idx="8601">
                  <c:v>720.76</c:v>
                </c:pt>
                <c:pt idx="8602">
                  <c:v>4386.7299999999996</c:v>
                </c:pt>
                <c:pt idx="8603">
                  <c:v>2948.37</c:v>
                </c:pt>
                <c:pt idx="8604">
                  <c:v>2374.41</c:v>
                </c:pt>
                <c:pt idx="8605">
                  <c:v>380.6</c:v>
                </c:pt>
                <c:pt idx="8606">
                  <c:v>1358.19</c:v>
                </c:pt>
                <c:pt idx="8607">
                  <c:v>346.08</c:v>
                </c:pt>
                <c:pt idx="8608">
                  <c:v>1072.05</c:v>
                </c:pt>
                <c:pt idx="8609">
                  <c:v>0</c:v>
                </c:pt>
                <c:pt idx="8610">
                  <c:v>172.67</c:v>
                </c:pt>
                <c:pt idx="8611">
                  <c:v>272.74</c:v>
                </c:pt>
                <c:pt idx="8612">
                  <c:v>98.96</c:v>
                </c:pt>
                <c:pt idx="8613">
                  <c:v>1693.67</c:v>
                </c:pt>
                <c:pt idx="8614">
                  <c:v>1479.82</c:v>
                </c:pt>
                <c:pt idx="8615">
                  <c:v>289.18</c:v>
                </c:pt>
                <c:pt idx="8616">
                  <c:v>713.38</c:v>
                </c:pt>
                <c:pt idx="8617">
                  <c:v>1111.6199999999999</c:v>
                </c:pt>
                <c:pt idx="8618">
                  <c:v>733.05</c:v>
                </c:pt>
                <c:pt idx="8619">
                  <c:v>414.68</c:v>
                </c:pt>
                <c:pt idx="8620">
                  <c:v>900.32</c:v>
                </c:pt>
                <c:pt idx="8621">
                  <c:v>1183.5899999999999</c:v>
                </c:pt>
                <c:pt idx="8622">
                  <c:v>533.44000000000005</c:v>
                </c:pt>
                <c:pt idx="8623">
                  <c:v>0</c:v>
                </c:pt>
                <c:pt idx="8624">
                  <c:v>36.71</c:v>
                </c:pt>
                <c:pt idx="8625">
                  <c:v>49.99</c:v>
                </c:pt>
                <c:pt idx="8626">
                  <c:v>90.76</c:v>
                </c:pt>
                <c:pt idx="8627">
                  <c:v>722.09</c:v>
                </c:pt>
                <c:pt idx="8628">
                  <c:v>1325.79</c:v>
                </c:pt>
                <c:pt idx="8629">
                  <c:v>3050.87</c:v>
                </c:pt>
                <c:pt idx="8630">
                  <c:v>914.36</c:v>
                </c:pt>
                <c:pt idx="8631">
                  <c:v>5114.37</c:v>
                </c:pt>
                <c:pt idx="8632">
                  <c:v>1066.45</c:v>
                </c:pt>
                <c:pt idx="8633">
                  <c:v>95.62</c:v>
                </c:pt>
                <c:pt idx="8634">
                  <c:v>691.43</c:v>
                </c:pt>
                <c:pt idx="8635">
                  <c:v>17.809999999999999</c:v>
                </c:pt>
                <c:pt idx="8636">
                  <c:v>149.99</c:v>
                </c:pt>
                <c:pt idx="8637">
                  <c:v>824.96</c:v>
                </c:pt>
                <c:pt idx="8638">
                  <c:v>2446.9899999999998</c:v>
                </c:pt>
                <c:pt idx="8639">
                  <c:v>664.74</c:v>
                </c:pt>
                <c:pt idx="8640">
                  <c:v>553.84</c:v>
                </c:pt>
                <c:pt idx="8641">
                  <c:v>1945.35</c:v>
                </c:pt>
                <c:pt idx="8642">
                  <c:v>3585.13</c:v>
                </c:pt>
                <c:pt idx="8643">
                  <c:v>521.29999999999995</c:v>
                </c:pt>
                <c:pt idx="8644">
                  <c:v>3454.57</c:v>
                </c:pt>
                <c:pt idx="8645">
                  <c:v>844.76</c:v>
                </c:pt>
                <c:pt idx="8646">
                  <c:v>2645.99</c:v>
                </c:pt>
                <c:pt idx="8647">
                  <c:v>886.22</c:v>
                </c:pt>
                <c:pt idx="8648">
                  <c:v>1720.97</c:v>
                </c:pt>
                <c:pt idx="8649">
                  <c:v>250.07</c:v>
                </c:pt>
                <c:pt idx="8650">
                  <c:v>0</c:v>
                </c:pt>
                <c:pt idx="8651">
                  <c:v>84.39</c:v>
                </c:pt>
                <c:pt idx="8652">
                  <c:v>741.44</c:v>
                </c:pt>
                <c:pt idx="8653">
                  <c:v>1995.25</c:v>
                </c:pt>
                <c:pt idx="8654">
                  <c:v>1584.72</c:v>
                </c:pt>
                <c:pt idx="8655">
                  <c:v>1888.25</c:v>
                </c:pt>
                <c:pt idx="8656">
                  <c:v>1632.04</c:v>
                </c:pt>
                <c:pt idx="8657">
                  <c:v>306.57</c:v>
                </c:pt>
                <c:pt idx="8658">
                  <c:v>581.33000000000004</c:v>
                </c:pt>
                <c:pt idx="8659">
                  <c:v>0</c:v>
                </c:pt>
                <c:pt idx="8660">
                  <c:v>25.98</c:v>
                </c:pt>
                <c:pt idx="8661">
                  <c:v>154.71</c:v>
                </c:pt>
                <c:pt idx="8662">
                  <c:v>16.78</c:v>
                </c:pt>
                <c:pt idx="8663">
                  <c:v>2647.64</c:v>
                </c:pt>
                <c:pt idx="8664">
                  <c:v>1220.1300000000001</c:v>
                </c:pt>
                <c:pt idx="8665">
                  <c:v>2597.89</c:v>
                </c:pt>
                <c:pt idx="8666">
                  <c:v>2759.37</c:v>
                </c:pt>
                <c:pt idx="8667">
                  <c:v>1232.74</c:v>
                </c:pt>
                <c:pt idx="8668">
                  <c:v>1655.52</c:v>
                </c:pt>
                <c:pt idx="8669">
                  <c:v>676.85</c:v>
                </c:pt>
                <c:pt idx="8670">
                  <c:v>712.88</c:v>
                </c:pt>
                <c:pt idx="8671">
                  <c:v>584.54</c:v>
                </c:pt>
                <c:pt idx="8672">
                  <c:v>1188.28</c:v>
                </c:pt>
                <c:pt idx="8673">
                  <c:v>240.39</c:v>
                </c:pt>
                <c:pt idx="8674">
                  <c:v>1190.67</c:v>
                </c:pt>
                <c:pt idx="8675">
                  <c:v>152.88999999999999</c:v>
                </c:pt>
                <c:pt idx="8676">
                  <c:v>1701.59</c:v>
                </c:pt>
                <c:pt idx="8677">
                  <c:v>3176.7</c:v>
                </c:pt>
                <c:pt idx="8678">
                  <c:v>1628.8</c:v>
                </c:pt>
                <c:pt idx="8679">
                  <c:v>651.54999999999995</c:v>
                </c:pt>
                <c:pt idx="8680">
                  <c:v>632.47</c:v>
                </c:pt>
                <c:pt idx="8681">
                  <c:v>1097.81</c:v>
                </c:pt>
                <c:pt idx="8682">
                  <c:v>3063.75</c:v>
                </c:pt>
                <c:pt idx="8683">
                  <c:v>127.36</c:v>
                </c:pt>
                <c:pt idx="8684">
                  <c:v>0</c:v>
                </c:pt>
                <c:pt idx="8685">
                  <c:v>297.08</c:v>
                </c:pt>
                <c:pt idx="8686">
                  <c:v>1328.15</c:v>
                </c:pt>
                <c:pt idx="8687">
                  <c:v>1033.0999999999999</c:v>
                </c:pt>
                <c:pt idx="8688">
                  <c:v>12.95</c:v>
                </c:pt>
                <c:pt idx="8689">
                  <c:v>848.63</c:v>
                </c:pt>
                <c:pt idx="8690">
                  <c:v>1714.56</c:v>
                </c:pt>
                <c:pt idx="8691">
                  <c:v>2556.4499999999998</c:v>
                </c:pt>
                <c:pt idx="8692">
                  <c:v>848.62</c:v>
                </c:pt>
                <c:pt idx="8693">
                  <c:v>89.59</c:v>
                </c:pt>
                <c:pt idx="8694">
                  <c:v>769.92</c:v>
                </c:pt>
                <c:pt idx="8695">
                  <c:v>109.34</c:v>
                </c:pt>
                <c:pt idx="8696">
                  <c:v>283.25</c:v>
                </c:pt>
                <c:pt idx="8697">
                  <c:v>716.07</c:v>
                </c:pt>
                <c:pt idx="8698">
                  <c:v>3516.63</c:v>
                </c:pt>
                <c:pt idx="8699">
                  <c:v>1754.45</c:v>
                </c:pt>
                <c:pt idx="8700">
                  <c:v>1238.32</c:v>
                </c:pt>
                <c:pt idx="8701">
                  <c:v>991.93</c:v>
                </c:pt>
                <c:pt idx="8702">
                  <c:v>2170.7800000000002</c:v>
                </c:pt>
                <c:pt idx="8703">
                  <c:v>2366.66</c:v>
                </c:pt>
                <c:pt idx="8704">
                  <c:v>1789.77</c:v>
                </c:pt>
                <c:pt idx="8705">
                  <c:v>518.75</c:v>
                </c:pt>
                <c:pt idx="8706">
                  <c:v>43.94</c:v>
                </c:pt>
                <c:pt idx="8707">
                  <c:v>187.92</c:v>
                </c:pt>
                <c:pt idx="8708">
                  <c:v>79.98</c:v>
                </c:pt>
                <c:pt idx="8709">
                  <c:v>889.13</c:v>
                </c:pt>
                <c:pt idx="8710">
                  <c:v>3767.19</c:v>
                </c:pt>
                <c:pt idx="8711">
                  <c:v>1627.67</c:v>
                </c:pt>
                <c:pt idx="8712">
                  <c:v>1627.52</c:v>
                </c:pt>
                <c:pt idx="8713">
                  <c:v>903.36</c:v>
                </c:pt>
                <c:pt idx="8714">
                  <c:v>847.27</c:v>
                </c:pt>
                <c:pt idx="8715">
                  <c:v>4221.3</c:v>
                </c:pt>
                <c:pt idx="8716">
                  <c:v>2827.11</c:v>
                </c:pt>
                <c:pt idx="8717">
                  <c:v>933.46</c:v>
                </c:pt>
                <c:pt idx="8718">
                  <c:v>412.74</c:v>
                </c:pt>
                <c:pt idx="8719">
                  <c:v>1654.36</c:v>
                </c:pt>
                <c:pt idx="8720">
                  <c:v>1141.75</c:v>
                </c:pt>
                <c:pt idx="8721">
                  <c:v>1761.92</c:v>
                </c:pt>
                <c:pt idx="8722">
                  <c:v>1524.48</c:v>
                </c:pt>
                <c:pt idx="8723">
                  <c:v>1590.76</c:v>
                </c:pt>
                <c:pt idx="8724">
                  <c:v>1691.11</c:v>
                </c:pt>
                <c:pt idx="8725">
                  <c:v>3154.55</c:v>
                </c:pt>
                <c:pt idx="8726">
                  <c:v>1774.61</c:v>
                </c:pt>
                <c:pt idx="8727">
                  <c:v>2015.94</c:v>
                </c:pt>
                <c:pt idx="8728">
                  <c:v>207.2</c:v>
                </c:pt>
                <c:pt idx="8729">
                  <c:v>0</c:v>
                </c:pt>
                <c:pt idx="8730">
                  <c:v>1050.28</c:v>
                </c:pt>
                <c:pt idx="8731">
                  <c:v>1607.81</c:v>
                </c:pt>
                <c:pt idx="8732">
                  <c:v>3343.32</c:v>
                </c:pt>
                <c:pt idx="8733">
                  <c:v>1080.02</c:v>
                </c:pt>
                <c:pt idx="8734">
                  <c:v>473.14</c:v>
                </c:pt>
                <c:pt idx="8735">
                  <c:v>11347.9</c:v>
                </c:pt>
                <c:pt idx="8736">
                  <c:v>1833.52</c:v>
                </c:pt>
                <c:pt idx="8737">
                  <c:v>382.19</c:v>
                </c:pt>
                <c:pt idx="8738">
                  <c:v>2359.59</c:v>
                </c:pt>
                <c:pt idx="8739">
                  <c:v>3455.7</c:v>
                </c:pt>
                <c:pt idx="8740">
                  <c:v>1103.6300000000001</c:v>
                </c:pt>
                <c:pt idx="8741">
                  <c:v>252.35</c:v>
                </c:pt>
                <c:pt idx="8742">
                  <c:v>34.96</c:v>
                </c:pt>
                <c:pt idx="8743">
                  <c:v>2173.36</c:v>
                </c:pt>
                <c:pt idx="8744">
                  <c:v>3341.94</c:v>
                </c:pt>
                <c:pt idx="8745">
                  <c:v>3406.9</c:v>
                </c:pt>
                <c:pt idx="8746">
                  <c:v>6903.14</c:v>
                </c:pt>
                <c:pt idx="8747">
                  <c:v>1799.67</c:v>
                </c:pt>
                <c:pt idx="8748">
                  <c:v>1690.21</c:v>
                </c:pt>
                <c:pt idx="8749">
                  <c:v>32.520000000000003</c:v>
                </c:pt>
                <c:pt idx="8750">
                  <c:v>5702.18</c:v>
                </c:pt>
                <c:pt idx="8751">
                  <c:v>106.46</c:v>
                </c:pt>
                <c:pt idx="8752">
                  <c:v>1588.64</c:v>
                </c:pt>
                <c:pt idx="8753">
                  <c:v>3862.32</c:v>
                </c:pt>
                <c:pt idx="8754">
                  <c:v>888.88</c:v>
                </c:pt>
                <c:pt idx="8755">
                  <c:v>311.33</c:v>
                </c:pt>
                <c:pt idx="8756">
                  <c:v>767.63</c:v>
                </c:pt>
                <c:pt idx="8757">
                  <c:v>58.38</c:v>
                </c:pt>
                <c:pt idx="8758">
                  <c:v>680.18</c:v>
                </c:pt>
                <c:pt idx="8759">
                  <c:v>1.95</c:v>
                </c:pt>
                <c:pt idx="8760">
                  <c:v>59.95</c:v>
                </c:pt>
                <c:pt idx="8761">
                  <c:v>0</c:v>
                </c:pt>
                <c:pt idx="8762">
                  <c:v>4091.13</c:v>
                </c:pt>
                <c:pt idx="8763">
                  <c:v>1243.05</c:v>
                </c:pt>
                <c:pt idx="8764">
                  <c:v>3663.68</c:v>
                </c:pt>
                <c:pt idx="8765">
                  <c:v>0</c:v>
                </c:pt>
                <c:pt idx="8766">
                  <c:v>1547.07</c:v>
                </c:pt>
                <c:pt idx="8767">
                  <c:v>123.47</c:v>
                </c:pt>
                <c:pt idx="8768">
                  <c:v>723.45</c:v>
                </c:pt>
                <c:pt idx="8769">
                  <c:v>287.8</c:v>
                </c:pt>
                <c:pt idx="8770">
                  <c:v>2538.3200000000002</c:v>
                </c:pt>
                <c:pt idx="8771">
                  <c:v>130.26</c:v>
                </c:pt>
                <c:pt idx="8772">
                  <c:v>8811.43</c:v>
                </c:pt>
                <c:pt idx="8773">
                  <c:v>2946.83</c:v>
                </c:pt>
                <c:pt idx="8774">
                  <c:v>0</c:v>
                </c:pt>
                <c:pt idx="8775">
                  <c:v>0</c:v>
                </c:pt>
                <c:pt idx="8776">
                  <c:v>118.17</c:v>
                </c:pt>
                <c:pt idx="8777">
                  <c:v>149.99</c:v>
                </c:pt>
                <c:pt idx="8778">
                  <c:v>461.73</c:v>
                </c:pt>
                <c:pt idx="8779">
                  <c:v>126.41</c:v>
                </c:pt>
                <c:pt idx="8780">
                  <c:v>828.6</c:v>
                </c:pt>
                <c:pt idx="8781">
                  <c:v>0</c:v>
                </c:pt>
                <c:pt idx="8782">
                  <c:v>67.52</c:v>
                </c:pt>
                <c:pt idx="8783">
                  <c:v>58.74</c:v>
                </c:pt>
                <c:pt idx="8784">
                  <c:v>133.94999999999999</c:v>
                </c:pt>
                <c:pt idx="8785">
                  <c:v>631.46</c:v>
                </c:pt>
                <c:pt idx="8786">
                  <c:v>0</c:v>
                </c:pt>
                <c:pt idx="8787">
                  <c:v>2093.77</c:v>
                </c:pt>
                <c:pt idx="8788">
                  <c:v>221.61</c:v>
                </c:pt>
                <c:pt idx="8789">
                  <c:v>834.67</c:v>
                </c:pt>
                <c:pt idx="8790">
                  <c:v>4.49</c:v>
                </c:pt>
                <c:pt idx="8791">
                  <c:v>1650.72</c:v>
                </c:pt>
                <c:pt idx="8792">
                  <c:v>2980.41</c:v>
                </c:pt>
                <c:pt idx="8793">
                  <c:v>245.41</c:v>
                </c:pt>
                <c:pt idx="8794">
                  <c:v>239.82</c:v>
                </c:pt>
                <c:pt idx="8795">
                  <c:v>196.07</c:v>
                </c:pt>
                <c:pt idx="8796">
                  <c:v>1830.22</c:v>
                </c:pt>
                <c:pt idx="8797">
                  <c:v>36.97</c:v>
                </c:pt>
                <c:pt idx="8798">
                  <c:v>506.55</c:v>
                </c:pt>
                <c:pt idx="8799">
                  <c:v>1460.18</c:v>
                </c:pt>
                <c:pt idx="8800">
                  <c:v>0</c:v>
                </c:pt>
                <c:pt idx="8801">
                  <c:v>204.35</c:v>
                </c:pt>
                <c:pt idx="8802">
                  <c:v>386.55</c:v>
                </c:pt>
                <c:pt idx="8803">
                  <c:v>340.94</c:v>
                </c:pt>
                <c:pt idx="8804">
                  <c:v>519.87</c:v>
                </c:pt>
                <c:pt idx="8805">
                  <c:v>263.27</c:v>
                </c:pt>
                <c:pt idx="8806">
                  <c:v>463.6</c:v>
                </c:pt>
                <c:pt idx="8807">
                  <c:v>410.17</c:v>
                </c:pt>
                <c:pt idx="8808">
                  <c:v>416.43</c:v>
                </c:pt>
                <c:pt idx="8809">
                  <c:v>132.63</c:v>
                </c:pt>
                <c:pt idx="8810">
                  <c:v>57.87</c:v>
                </c:pt>
                <c:pt idx="8811">
                  <c:v>0</c:v>
                </c:pt>
                <c:pt idx="8812">
                  <c:v>388.4</c:v>
                </c:pt>
                <c:pt idx="8813">
                  <c:v>289.43</c:v>
                </c:pt>
                <c:pt idx="8814">
                  <c:v>168.82</c:v>
                </c:pt>
                <c:pt idx="8815">
                  <c:v>0</c:v>
                </c:pt>
                <c:pt idx="8816">
                  <c:v>149.99</c:v>
                </c:pt>
                <c:pt idx="8817">
                  <c:v>770.68</c:v>
                </c:pt>
                <c:pt idx="8818">
                  <c:v>6714.25</c:v>
                </c:pt>
                <c:pt idx="8819">
                  <c:v>448.47</c:v>
                </c:pt>
                <c:pt idx="8820">
                  <c:v>232.88</c:v>
                </c:pt>
                <c:pt idx="8821">
                  <c:v>0</c:v>
                </c:pt>
                <c:pt idx="8822">
                  <c:v>30.98</c:v>
                </c:pt>
                <c:pt idx="8823">
                  <c:v>4742.59</c:v>
                </c:pt>
                <c:pt idx="8824">
                  <c:v>270.23</c:v>
                </c:pt>
                <c:pt idx="8825">
                  <c:v>2484.4899999999998</c:v>
                </c:pt>
                <c:pt idx="8826">
                  <c:v>142.04</c:v>
                </c:pt>
                <c:pt idx="8827">
                  <c:v>346.31</c:v>
                </c:pt>
                <c:pt idx="8828">
                  <c:v>0</c:v>
                </c:pt>
                <c:pt idx="8829">
                  <c:v>1339.28</c:v>
                </c:pt>
                <c:pt idx="8830">
                  <c:v>66.22</c:v>
                </c:pt>
                <c:pt idx="8831">
                  <c:v>0</c:v>
                </c:pt>
                <c:pt idx="8832">
                  <c:v>760.77</c:v>
                </c:pt>
                <c:pt idx="8833">
                  <c:v>405.05</c:v>
                </c:pt>
                <c:pt idx="8834">
                  <c:v>0</c:v>
                </c:pt>
                <c:pt idx="8835">
                  <c:v>3.13</c:v>
                </c:pt>
                <c:pt idx="8836">
                  <c:v>50.77</c:v>
                </c:pt>
                <c:pt idx="8837">
                  <c:v>194.88</c:v>
                </c:pt>
                <c:pt idx="8838">
                  <c:v>768.75</c:v>
                </c:pt>
                <c:pt idx="8839">
                  <c:v>1226.79</c:v>
                </c:pt>
                <c:pt idx="8840">
                  <c:v>10.97</c:v>
                </c:pt>
                <c:pt idx="8841">
                  <c:v>0</c:v>
                </c:pt>
                <c:pt idx="8842">
                  <c:v>0</c:v>
                </c:pt>
                <c:pt idx="8843">
                  <c:v>214.96</c:v>
                </c:pt>
                <c:pt idx="8844">
                  <c:v>851.43</c:v>
                </c:pt>
                <c:pt idx="8845">
                  <c:v>0</c:v>
                </c:pt>
                <c:pt idx="8846">
                  <c:v>0</c:v>
                </c:pt>
                <c:pt idx="8847">
                  <c:v>0</c:v>
                </c:pt>
                <c:pt idx="8848">
                  <c:v>322.76</c:v>
                </c:pt>
                <c:pt idx="8849">
                  <c:v>411</c:v>
                </c:pt>
                <c:pt idx="8850">
                  <c:v>244.84</c:v>
                </c:pt>
                <c:pt idx="8851">
                  <c:v>76.37</c:v>
                </c:pt>
                <c:pt idx="8852">
                  <c:v>123.82</c:v>
                </c:pt>
                <c:pt idx="8853">
                  <c:v>0</c:v>
                </c:pt>
                <c:pt idx="8854">
                  <c:v>0</c:v>
                </c:pt>
                <c:pt idx="8855">
                  <c:v>162.16999999999999</c:v>
                </c:pt>
                <c:pt idx="8856">
                  <c:v>3803.33</c:v>
                </c:pt>
                <c:pt idx="8857">
                  <c:v>3043.15</c:v>
                </c:pt>
                <c:pt idx="8858">
                  <c:v>203.89</c:v>
                </c:pt>
                <c:pt idx="8859">
                  <c:v>0</c:v>
                </c:pt>
                <c:pt idx="8860">
                  <c:v>0</c:v>
                </c:pt>
                <c:pt idx="8861">
                  <c:v>192.83</c:v>
                </c:pt>
                <c:pt idx="8862">
                  <c:v>716.37</c:v>
                </c:pt>
                <c:pt idx="8863">
                  <c:v>116.28</c:v>
                </c:pt>
                <c:pt idx="8864">
                  <c:v>4261.97</c:v>
                </c:pt>
                <c:pt idx="8865">
                  <c:v>423.67</c:v>
                </c:pt>
                <c:pt idx="8866">
                  <c:v>99.99</c:v>
                </c:pt>
                <c:pt idx="8867">
                  <c:v>0</c:v>
                </c:pt>
                <c:pt idx="8868">
                  <c:v>73.84</c:v>
                </c:pt>
                <c:pt idx="8869">
                  <c:v>1225.1300000000001</c:v>
                </c:pt>
                <c:pt idx="8870">
                  <c:v>0</c:v>
                </c:pt>
                <c:pt idx="8871">
                  <c:v>857.56</c:v>
                </c:pt>
                <c:pt idx="8872">
                  <c:v>197.68</c:v>
                </c:pt>
                <c:pt idx="8873">
                  <c:v>101.19</c:v>
                </c:pt>
                <c:pt idx="8874">
                  <c:v>1583.74</c:v>
                </c:pt>
                <c:pt idx="8875">
                  <c:v>1085.83</c:v>
                </c:pt>
                <c:pt idx="8876">
                  <c:v>0</c:v>
                </c:pt>
                <c:pt idx="8877">
                  <c:v>315.67</c:v>
                </c:pt>
                <c:pt idx="8878">
                  <c:v>277.18</c:v>
                </c:pt>
                <c:pt idx="8879">
                  <c:v>211.4</c:v>
                </c:pt>
                <c:pt idx="8880">
                  <c:v>2189.4499999999998</c:v>
                </c:pt>
                <c:pt idx="8881">
                  <c:v>396.46</c:v>
                </c:pt>
                <c:pt idx="8882">
                  <c:v>215.46</c:v>
                </c:pt>
                <c:pt idx="8883">
                  <c:v>210</c:v>
                </c:pt>
                <c:pt idx="8884">
                  <c:v>46.26</c:v>
                </c:pt>
                <c:pt idx="8885">
                  <c:v>0</c:v>
                </c:pt>
                <c:pt idx="8886">
                  <c:v>0</c:v>
                </c:pt>
                <c:pt idx="8887">
                  <c:v>179.3</c:v>
                </c:pt>
                <c:pt idx="8888">
                  <c:v>0</c:v>
                </c:pt>
                <c:pt idx="8889">
                  <c:v>172.3</c:v>
                </c:pt>
                <c:pt idx="8890">
                  <c:v>594.44000000000005</c:v>
                </c:pt>
                <c:pt idx="8891">
                  <c:v>190.36</c:v>
                </c:pt>
                <c:pt idx="8892">
                  <c:v>674.62</c:v>
                </c:pt>
                <c:pt idx="8893">
                  <c:v>493.73</c:v>
                </c:pt>
                <c:pt idx="8894">
                  <c:v>286.97000000000003</c:v>
                </c:pt>
                <c:pt idx="8895">
                  <c:v>143.85</c:v>
                </c:pt>
                <c:pt idx="8896">
                  <c:v>23.16</c:v>
                </c:pt>
                <c:pt idx="8897">
                  <c:v>119.8</c:v>
                </c:pt>
                <c:pt idx="8898">
                  <c:v>44.57</c:v>
                </c:pt>
                <c:pt idx="8899">
                  <c:v>71.69</c:v>
                </c:pt>
                <c:pt idx="8900">
                  <c:v>372.08</c:v>
                </c:pt>
                <c:pt idx="8901">
                  <c:v>290.05</c:v>
                </c:pt>
                <c:pt idx="8902">
                  <c:v>53.98</c:v>
                </c:pt>
                <c:pt idx="8903">
                  <c:v>0</c:v>
                </c:pt>
                <c:pt idx="8904">
                  <c:v>198.56</c:v>
                </c:pt>
                <c:pt idx="8905">
                  <c:v>0</c:v>
                </c:pt>
                <c:pt idx="8906">
                  <c:v>206.61</c:v>
                </c:pt>
                <c:pt idx="8907">
                  <c:v>0</c:v>
                </c:pt>
                <c:pt idx="8908">
                  <c:v>0</c:v>
                </c:pt>
                <c:pt idx="8909">
                  <c:v>11.97</c:v>
                </c:pt>
                <c:pt idx="8910">
                  <c:v>84.91</c:v>
                </c:pt>
                <c:pt idx="8911">
                  <c:v>147.97</c:v>
                </c:pt>
                <c:pt idx="8912">
                  <c:v>34.840000000000003</c:v>
                </c:pt>
                <c:pt idx="8913">
                  <c:v>0</c:v>
                </c:pt>
                <c:pt idx="8914">
                  <c:v>41.63</c:v>
                </c:pt>
                <c:pt idx="8915">
                  <c:v>422.86</c:v>
                </c:pt>
                <c:pt idx="8916">
                  <c:v>1294.8499999999999</c:v>
                </c:pt>
                <c:pt idx="8917">
                  <c:v>238.99</c:v>
                </c:pt>
                <c:pt idx="8918">
                  <c:v>961.27</c:v>
                </c:pt>
                <c:pt idx="8919">
                  <c:v>31.99</c:v>
                </c:pt>
                <c:pt idx="8920">
                  <c:v>236.43</c:v>
                </c:pt>
                <c:pt idx="8921">
                  <c:v>979.83</c:v>
                </c:pt>
                <c:pt idx="8922">
                  <c:v>2351.27</c:v>
                </c:pt>
                <c:pt idx="8923">
                  <c:v>112.44</c:v>
                </c:pt>
                <c:pt idx="8924">
                  <c:v>397.64</c:v>
                </c:pt>
                <c:pt idx="8925">
                  <c:v>0</c:v>
                </c:pt>
                <c:pt idx="8926">
                  <c:v>127.65</c:v>
                </c:pt>
                <c:pt idx="8927">
                  <c:v>203.66</c:v>
                </c:pt>
                <c:pt idx="8928">
                  <c:v>2195.02</c:v>
                </c:pt>
                <c:pt idx="8929">
                  <c:v>220.01</c:v>
                </c:pt>
                <c:pt idx="8930">
                  <c:v>107.25</c:v>
                </c:pt>
                <c:pt idx="8931">
                  <c:v>396.3</c:v>
                </c:pt>
                <c:pt idx="8932">
                  <c:v>93.9</c:v>
                </c:pt>
                <c:pt idx="8933">
                  <c:v>1065.5</c:v>
                </c:pt>
                <c:pt idx="8934">
                  <c:v>482.78</c:v>
                </c:pt>
                <c:pt idx="8935">
                  <c:v>49.98</c:v>
                </c:pt>
                <c:pt idx="8936">
                  <c:v>34.99</c:v>
                </c:pt>
                <c:pt idx="8937">
                  <c:v>754.31</c:v>
                </c:pt>
                <c:pt idx="8938">
                  <c:v>84.64</c:v>
                </c:pt>
                <c:pt idx="8939">
                  <c:v>142.78</c:v>
                </c:pt>
                <c:pt idx="8940">
                  <c:v>61.47</c:v>
                </c:pt>
                <c:pt idx="8941">
                  <c:v>96.03</c:v>
                </c:pt>
                <c:pt idx="8942">
                  <c:v>1306.92</c:v>
                </c:pt>
                <c:pt idx="8943">
                  <c:v>667.05</c:v>
                </c:pt>
                <c:pt idx="8944">
                  <c:v>297.14</c:v>
                </c:pt>
                <c:pt idx="8945">
                  <c:v>0</c:v>
                </c:pt>
                <c:pt idx="8946">
                  <c:v>0</c:v>
                </c:pt>
                <c:pt idx="8947">
                  <c:v>18.88</c:v>
                </c:pt>
                <c:pt idx="8948">
                  <c:v>113.96</c:v>
                </c:pt>
                <c:pt idx="8949">
                  <c:v>338.85</c:v>
                </c:pt>
                <c:pt idx="8950">
                  <c:v>587.12</c:v>
                </c:pt>
                <c:pt idx="8951">
                  <c:v>0</c:v>
                </c:pt>
                <c:pt idx="8952">
                  <c:v>689.45</c:v>
                </c:pt>
                <c:pt idx="8953">
                  <c:v>126.07</c:v>
                </c:pt>
                <c:pt idx="8954">
                  <c:v>340.93</c:v>
                </c:pt>
                <c:pt idx="8955">
                  <c:v>3362.68</c:v>
                </c:pt>
                <c:pt idx="8956">
                  <c:v>3573.48</c:v>
                </c:pt>
                <c:pt idx="8957">
                  <c:v>251.13</c:v>
                </c:pt>
                <c:pt idx="8958">
                  <c:v>324.62</c:v>
                </c:pt>
                <c:pt idx="8959">
                  <c:v>100.95</c:v>
                </c:pt>
                <c:pt idx="8960">
                  <c:v>3318.38</c:v>
                </c:pt>
                <c:pt idx="8961">
                  <c:v>89.15</c:v>
                </c:pt>
                <c:pt idx="8962">
                  <c:v>0</c:v>
                </c:pt>
                <c:pt idx="8963">
                  <c:v>47.98</c:v>
                </c:pt>
                <c:pt idx="8964">
                  <c:v>252.63</c:v>
                </c:pt>
                <c:pt idx="8965">
                  <c:v>904.68</c:v>
                </c:pt>
                <c:pt idx="8966">
                  <c:v>37.869999999999997</c:v>
                </c:pt>
                <c:pt idx="8967">
                  <c:v>1232.08</c:v>
                </c:pt>
                <c:pt idx="8968">
                  <c:v>763.79</c:v>
                </c:pt>
                <c:pt idx="8969">
                  <c:v>3211.27</c:v>
                </c:pt>
                <c:pt idx="8970">
                  <c:v>56.71</c:v>
                </c:pt>
                <c:pt idx="8971">
                  <c:v>171.64</c:v>
                </c:pt>
                <c:pt idx="8972">
                  <c:v>24.99</c:v>
                </c:pt>
                <c:pt idx="8973">
                  <c:v>441.51</c:v>
                </c:pt>
                <c:pt idx="8974">
                  <c:v>127.27</c:v>
                </c:pt>
                <c:pt idx="8975">
                  <c:v>0</c:v>
                </c:pt>
                <c:pt idx="8976">
                  <c:v>292.47000000000003</c:v>
                </c:pt>
                <c:pt idx="8977">
                  <c:v>70.459999999999994</c:v>
                </c:pt>
                <c:pt idx="8978">
                  <c:v>635.08000000000004</c:v>
                </c:pt>
                <c:pt idx="8979">
                  <c:v>2610.7199999999998</c:v>
                </c:pt>
                <c:pt idx="8980">
                  <c:v>161.04</c:v>
                </c:pt>
                <c:pt idx="8981">
                  <c:v>0</c:v>
                </c:pt>
                <c:pt idx="8982">
                  <c:v>122.23</c:v>
                </c:pt>
                <c:pt idx="8983">
                  <c:v>11.99</c:v>
                </c:pt>
                <c:pt idx="8984">
                  <c:v>2.65</c:v>
                </c:pt>
                <c:pt idx="8985">
                  <c:v>37.01</c:v>
                </c:pt>
                <c:pt idx="8986">
                  <c:v>416.28</c:v>
                </c:pt>
                <c:pt idx="8987">
                  <c:v>0</c:v>
                </c:pt>
                <c:pt idx="8988">
                  <c:v>2009.85</c:v>
                </c:pt>
                <c:pt idx="8989">
                  <c:v>2154.54</c:v>
                </c:pt>
                <c:pt idx="8990">
                  <c:v>168.94</c:v>
                </c:pt>
                <c:pt idx="8991">
                  <c:v>83.97</c:v>
                </c:pt>
                <c:pt idx="8992">
                  <c:v>406.66</c:v>
                </c:pt>
                <c:pt idx="8993">
                  <c:v>176.74</c:v>
                </c:pt>
                <c:pt idx="8994">
                  <c:v>0</c:v>
                </c:pt>
                <c:pt idx="8995">
                  <c:v>27.76</c:v>
                </c:pt>
                <c:pt idx="8996">
                  <c:v>129.94</c:v>
                </c:pt>
                <c:pt idx="8997">
                  <c:v>0</c:v>
                </c:pt>
                <c:pt idx="8998">
                  <c:v>476.68</c:v>
                </c:pt>
                <c:pt idx="8999">
                  <c:v>528.20000000000005</c:v>
                </c:pt>
                <c:pt idx="9000">
                  <c:v>117.98</c:v>
                </c:pt>
                <c:pt idx="9001">
                  <c:v>129.9</c:v>
                </c:pt>
                <c:pt idx="9002">
                  <c:v>59.98</c:v>
                </c:pt>
                <c:pt idx="9003">
                  <c:v>1017.2</c:v>
                </c:pt>
                <c:pt idx="9004">
                  <c:v>25.98</c:v>
                </c:pt>
                <c:pt idx="9005">
                  <c:v>0.01</c:v>
                </c:pt>
                <c:pt idx="9006">
                  <c:v>3481.46</c:v>
                </c:pt>
                <c:pt idx="9007">
                  <c:v>458.72</c:v>
                </c:pt>
                <c:pt idx="9008">
                  <c:v>803.05</c:v>
                </c:pt>
                <c:pt idx="9009">
                  <c:v>12.13</c:v>
                </c:pt>
                <c:pt idx="9010">
                  <c:v>452</c:v>
                </c:pt>
                <c:pt idx="9011">
                  <c:v>271.85000000000002</c:v>
                </c:pt>
                <c:pt idx="9012">
                  <c:v>1247.6099999999999</c:v>
                </c:pt>
                <c:pt idx="9013">
                  <c:v>18.989999999999998</c:v>
                </c:pt>
                <c:pt idx="9014">
                  <c:v>78.98</c:v>
                </c:pt>
                <c:pt idx="9015">
                  <c:v>576.52</c:v>
                </c:pt>
                <c:pt idx="9016">
                  <c:v>335.71</c:v>
                </c:pt>
                <c:pt idx="9017">
                  <c:v>2.4900000000000002</c:v>
                </c:pt>
                <c:pt idx="9018">
                  <c:v>1023.54</c:v>
                </c:pt>
                <c:pt idx="9019">
                  <c:v>1265.18</c:v>
                </c:pt>
                <c:pt idx="9020">
                  <c:v>71.510000000000005</c:v>
                </c:pt>
                <c:pt idx="9021">
                  <c:v>39.97</c:v>
                </c:pt>
                <c:pt idx="9022">
                  <c:v>637.92999999999995</c:v>
                </c:pt>
                <c:pt idx="9023">
                  <c:v>0</c:v>
                </c:pt>
                <c:pt idx="9024">
                  <c:v>135.24</c:v>
                </c:pt>
                <c:pt idx="9025">
                  <c:v>17.989999999999998</c:v>
                </c:pt>
                <c:pt idx="9026">
                  <c:v>881.32</c:v>
                </c:pt>
                <c:pt idx="9027">
                  <c:v>0</c:v>
                </c:pt>
                <c:pt idx="9028">
                  <c:v>0</c:v>
                </c:pt>
                <c:pt idx="9029">
                  <c:v>0</c:v>
                </c:pt>
                <c:pt idx="9030">
                  <c:v>322.61</c:v>
                </c:pt>
                <c:pt idx="9031">
                  <c:v>231.2</c:v>
                </c:pt>
                <c:pt idx="9032">
                  <c:v>59.11</c:v>
                </c:pt>
                <c:pt idx="9033">
                  <c:v>825.2</c:v>
                </c:pt>
                <c:pt idx="9034">
                  <c:v>34.979999999999997</c:v>
                </c:pt>
                <c:pt idx="9035">
                  <c:v>1094.46</c:v>
                </c:pt>
                <c:pt idx="9036">
                  <c:v>0</c:v>
                </c:pt>
                <c:pt idx="9037">
                  <c:v>0</c:v>
                </c:pt>
                <c:pt idx="9038">
                  <c:v>199.96</c:v>
                </c:pt>
                <c:pt idx="9039">
                  <c:v>345.19</c:v>
                </c:pt>
                <c:pt idx="9040">
                  <c:v>146.96</c:v>
                </c:pt>
                <c:pt idx="9041">
                  <c:v>10.57</c:v>
                </c:pt>
                <c:pt idx="9042">
                  <c:v>0</c:v>
                </c:pt>
                <c:pt idx="9043">
                  <c:v>74.930000000000007</c:v>
                </c:pt>
                <c:pt idx="9044">
                  <c:v>0</c:v>
                </c:pt>
                <c:pt idx="9045">
                  <c:v>0</c:v>
                </c:pt>
                <c:pt idx="9046">
                  <c:v>293.8</c:v>
                </c:pt>
                <c:pt idx="9047">
                  <c:v>1619.54</c:v>
                </c:pt>
                <c:pt idx="9048">
                  <c:v>618.1</c:v>
                </c:pt>
                <c:pt idx="9049">
                  <c:v>659.57</c:v>
                </c:pt>
                <c:pt idx="9050">
                  <c:v>293.10000000000002</c:v>
                </c:pt>
                <c:pt idx="9051">
                  <c:v>176.7</c:v>
                </c:pt>
                <c:pt idx="9052">
                  <c:v>55.77</c:v>
                </c:pt>
                <c:pt idx="9053">
                  <c:v>257.70999999999998</c:v>
                </c:pt>
                <c:pt idx="9054">
                  <c:v>50</c:v>
                </c:pt>
                <c:pt idx="9055">
                  <c:v>41.98</c:v>
                </c:pt>
                <c:pt idx="9056">
                  <c:v>768.62</c:v>
                </c:pt>
                <c:pt idx="9057">
                  <c:v>2297.0500000000002</c:v>
                </c:pt>
                <c:pt idx="9058">
                  <c:v>23.07</c:v>
                </c:pt>
                <c:pt idx="9059">
                  <c:v>0</c:v>
                </c:pt>
                <c:pt idx="9060">
                  <c:v>1015.25</c:v>
                </c:pt>
                <c:pt idx="9061">
                  <c:v>0</c:v>
                </c:pt>
                <c:pt idx="9062">
                  <c:v>66.510000000000005</c:v>
                </c:pt>
                <c:pt idx="9063">
                  <c:v>1723.13</c:v>
                </c:pt>
                <c:pt idx="9064">
                  <c:v>1612.39</c:v>
                </c:pt>
                <c:pt idx="9065">
                  <c:v>3853.41</c:v>
                </c:pt>
                <c:pt idx="9066">
                  <c:v>0</c:v>
                </c:pt>
                <c:pt idx="9067">
                  <c:v>102.94</c:v>
                </c:pt>
                <c:pt idx="9068">
                  <c:v>898.57</c:v>
                </c:pt>
                <c:pt idx="9069">
                  <c:v>1186.78</c:v>
                </c:pt>
                <c:pt idx="9070">
                  <c:v>974.23</c:v>
                </c:pt>
                <c:pt idx="9071">
                  <c:v>338</c:v>
                </c:pt>
                <c:pt idx="9072">
                  <c:v>232.23</c:v>
                </c:pt>
                <c:pt idx="9073">
                  <c:v>146.30000000000001</c:v>
                </c:pt>
                <c:pt idx="9074">
                  <c:v>1105.8900000000001</c:v>
                </c:pt>
                <c:pt idx="9075">
                  <c:v>1623.45</c:v>
                </c:pt>
                <c:pt idx="9076">
                  <c:v>71.900000000000006</c:v>
                </c:pt>
                <c:pt idx="9077">
                  <c:v>29.86</c:v>
                </c:pt>
                <c:pt idx="9078">
                  <c:v>403.39</c:v>
                </c:pt>
                <c:pt idx="9079">
                  <c:v>2883.31</c:v>
                </c:pt>
                <c:pt idx="9080">
                  <c:v>0</c:v>
                </c:pt>
                <c:pt idx="9081">
                  <c:v>366.88</c:v>
                </c:pt>
                <c:pt idx="9082">
                  <c:v>535.47</c:v>
                </c:pt>
                <c:pt idx="9083">
                  <c:v>99.99</c:v>
                </c:pt>
                <c:pt idx="9084">
                  <c:v>0</c:v>
                </c:pt>
                <c:pt idx="9085">
                  <c:v>286.01</c:v>
                </c:pt>
                <c:pt idx="9086">
                  <c:v>100.79</c:v>
                </c:pt>
                <c:pt idx="9087">
                  <c:v>701.66</c:v>
                </c:pt>
                <c:pt idx="9088">
                  <c:v>119.96</c:v>
                </c:pt>
                <c:pt idx="9089">
                  <c:v>1318.62</c:v>
                </c:pt>
                <c:pt idx="9090">
                  <c:v>0</c:v>
                </c:pt>
                <c:pt idx="9091">
                  <c:v>48.06</c:v>
                </c:pt>
                <c:pt idx="9092">
                  <c:v>409.97</c:v>
                </c:pt>
                <c:pt idx="9093">
                  <c:v>4405.33</c:v>
                </c:pt>
                <c:pt idx="9094">
                  <c:v>368.92</c:v>
                </c:pt>
                <c:pt idx="9095">
                  <c:v>0</c:v>
                </c:pt>
                <c:pt idx="9096">
                  <c:v>0</c:v>
                </c:pt>
                <c:pt idx="9097">
                  <c:v>0</c:v>
                </c:pt>
                <c:pt idx="9098">
                  <c:v>131.03</c:v>
                </c:pt>
                <c:pt idx="9099">
                  <c:v>3038.11</c:v>
                </c:pt>
                <c:pt idx="9100">
                  <c:v>27.56</c:v>
                </c:pt>
                <c:pt idx="9101">
                  <c:v>57.91</c:v>
                </c:pt>
                <c:pt idx="9102">
                  <c:v>567.53</c:v>
                </c:pt>
                <c:pt idx="9103">
                  <c:v>309.39</c:v>
                </c:pt>
                <c:pt idx="9104">
                  <c:v>156.75</c:v>
                </c:pt>
                <c:pt idx="9105">
                  <c:v>577.16999999999996</c:v>
                </c:pt>
                <c:pt idx="9106">
                  <c:v>9.99</c:v>
                </c:pt>
                <c:pt idx="9107">
                  <c:v>0</c:v>
                </c:pt>
                <c:pt idx="9108">
                  <c:v>0</c:v>
                </c:pt>
                <c:pt idx="9109">
                  <c:v>162.46</c:v>
                </c:pt>
                <c:pt idx="9110">
                  <c:v>9.99</c:v>
                </c:pt>
                <c:pt idx="9111">
                  <c:v>105.86</c:v>
                </c:pt>
                <c:pt idx="9112">
                  <c:v>1894.62</c:v>
                </c:pt>
                <c:pt idx="9113">
                  <c:v>43.89</c:v>
                </c:pt>
                <c:pt idx="9114">
                  <c:v>0</c:v>
                </c:pt>
                <c:pt idx="9115">
                  <c:v>0</c:v>
                </c:pt>
                <c:pt idx="9116">
                  <c:v>0</c:v>
                </c:pt>
                <c:pt idx="9117">
                  <c:v>0</c:v>
                </c:pt>
                <c:pt idx="9118">
                  <c:v>154.58000000000001</c:v>
                </c:pt>
                <c:pt idx="9119">
                  <c:v>24.56</c:v>
                </c:pt>
                <c:pt idx="9120">
                  <c:v>338.12</c:v>
                </c:pt>
                <c:pt idx="9121">
                  <c:v>3160.54</c:v>
                </c:pt>
                <c:pt idx="9122">
                  <c:v>0</c:v>
                </c:pt>
                <c:pt idx="9123">
                  <c:v>89.41</c:v>
                </c:pt>
                <c:pt idx="9124">
                  <c:v>183.24</c:v>
                </c:pt>
                <c:pt idx="9125">
                  <c:v>0</c:v>
                </c:pt>
                <c:pt idx="9126">
                  <c:v>1561.34</c:v>
                </c:pt>
                <c:pt idx="9127">
                  <c:v>403.27</c:v>
                </c:pt>
                <c:pt idx="9128">
                  <c:v>0</c:v>
                </c:pt>
                <c:pt idx="9129">
                  <c:v>180.22</c:v>
                </c:pt>
                <c:pt idx="9130">
                  <c:v>390.45</c:v>
                </c:pt>
                <c:pt idx="9131">
                  <c:v>149.38</c:v>
                </c:pt>
                <c:pt idx="9132">
                  <c:v>111.74</c:v>
                </c:pt>
                <c:pt idx="9133">
                  <c:v>5160.05</c:v>
                </c:pt>
                <c:pt idx="9134">
                  <c:v>178.72</c:v>
                </c:pt>
                <c:pt idx="9135">
                  <c:v>0</c:v>
                </c:pt>
                <c:pt idx="9136">
                  <c:v>818.21</c:v>
                </c:pt>
                <c:pt idx="9137">
                  <c:v>451.84</c:v>
                </c:pt>
                <c:pt idx="9138">
                  <c:v>109.87</c:v>
                </c:pt>
                <c:pt idx="9139">
                  <c:v>201.47</c:v>
                </c:pt>
                <c:pt idx="9140">
                  <c:v>0</c:v>
                </c:pt>
                <c:pt idx="9141">
                  <c:v>0</c:v>
                </c:pt>
                <c:pt idx="9142">
                  <c:v>164.62</c:v>
                </c:pt>
                <c:pt idx="9143">
                  <c:v>305.63</c:v>
                </c:pt>
                <c:pt idx="9144">
                  <c:v>128.38999999999999</c:v>
                </c:pt>
                <c:pt idx="9145">
                  <c:v>102.39</c:v>
                </c:pt>
                <c:pt idx="9146">
                  <c:v>0</c:v>
                </c:pt>
                <c:pt idx="9147">
                  <c:v>69.930000000000007</c:v>
                </c:pt>
                <c:pt idx="9148">
                  <c:v>926.49</c:v>
                </c:pt>
                <c:pt idx="9149">
                  <c:v>192.85</c:v>
                </c:pt>
                <c:pt idx="9150">
                  <c:v>376.81</c:v>
                </c:pt>
                <c:pt idx="9151">
                  <c:v>0</c:v>
                </c:pt>
                <c:pt idx="9152">
                  <c:v>0</c:v>
                </c:pt>
                <c:pt idx="9153">
                  <c:v>67.97</c:v>
                </c:pt>
                <c:pt idx="9154">
                  <c:v>161.84</c:v>
                </c:pt>
                <c:pt idx="9155">
                  <c:v>457.36</c:v>
                </c:pt>
                <c:pt idx="9156">
                  <c:v>220.95</c:v>
                </c:pt>
                <c:pt idx="9157">
                  <c:v>3.03</c:v>
                </c:pt>
                <c:pt idx="9158">
                  <c:v>1225.73</c:v>
                </c:pt>
                <c:pt idx="9159">
                  <c:v>0</c:v>
                </c:pt>
                <c:pt idx="9160">
                  <c:v>349.99</c:v>
                </c:pt>
                <c:pt idx="9161">
                  <c:v>1931.82</c:v>
                </c:pt>
                <c:pt idx="9162">
                  <c:v>490.21</c:v>
                </c:pt>
                <c:pt idx="9163">
                  <c:v>0</c:v>
                </c:pt>
                <c:pt idx="9164">
                  <c:v>78.98</c:v>
                </c:pt>
                <c:pt idx="9165">
                  <c:v>1030.73</c:v>
                </c:pt>
                <c:pt idx="9166">
                  <c:v>377.78</c:v>
                </c:pt>
                <c:pt idx="9167">
                  <c:v>0</c:v>
                </c:pt>
                <c:pt idx="9168">
                  <c:v>0</c:v>
                </c:pt>
                <c:pt idx="9169">
                  <c:v>477.09</c:v>
                </c:pt>
                <c:pt idx="9170">
                  <c:v>1555.68</c:v>
                </c:pt>
                <c:pt idx="9171">
                  <c:v>969.39</c:v>
                </c:pt>
                <c:pt idx="9172">
                  <c:v>503.68</c:v>
                </c:pt>
                <c:pt idx="9173">
                  <c:v>485.42</c:v>
                </c:pt>
                <c:pt idx="9174">
                  <c:v>126.54</c:v>
                </c:pt>
                <c:pt idx="9175">
                  <c:v>151.96</c:v>
                </c:pt>
                <c:pt idx="9176">
                  <c:v>0</c:v>
                </c:pt>
                <c:pt idx="9177">
                  <c:v>717.63</c:v>
                </c:pt>
                <c:pt idx="9178">
                  <c:v>257.10000000000002</c:v>
                </c:pt>
                <c:pt idx="9179">
                  <c:v>111.84</c:v>
                </c:pt>
                <c:pt idx="9180">
                  <c:v>49.36</c:v>
                </c:pt>
                <c:pt idx="9181">
                  <c:v>74.66</c:v>
                </c:pt>
                <c:pt idx="9182">
                  <c:v>9.98</c:v>
                </c:pt>
                <c:pt idx="9183">
                  <c:v>166.4</c:v>
                </c:pt>
                <c:pt idx="9184">
                  <c:v>42.95</c:v>
                </c:pt>
                <c:pt idx="9185">
                  <c:v>1310.91</c:v>
                </c:pt>
                <c:pt idx="9186">
                  <c:v>486.16</c:v>
                </c:pt>
                <c:pt idx="9187">
                  <c:v>0</c:v>
                </c:pt>
                <c:pt idx="9188">
                  <c:v>5.07</c:v>
                </c:pt>
                <c:pt idx="9189">
                  <c:v>349.5</c:v>
                </c:pt>
                <c:pt idx="9190">
                  <c:v>1.83</c:v>
                </c:pt>
                <c:pt idx="9191">
                  <c:v>222.2</c:v>
                </c:pt>
                <c:pt idx="9192">
                  <c:v>0</c:v>
                </c:pt>
                <c:pt idx="9193">
                  <c:v>0</c:v>
                </c:pt>
                <c:pt idx="9194">
                  <c:v>898.58</c:v>
                </c:pt>
                <c:pt idx="9195">
                  <c:v>3975.67</c:v>
                </c:pt>
                <c:pt idx="9196">
                  <c:v>946.55</c:v>
                </c:pt>
                <c:pt idx="9197">
                  <c:v>9138.2099999999991</c:v>
                </c:pt>
                <c:pt idx="9198">
                  <c:v>447.06</c:v>
                </c:pt>
                <c:pt idx="9199">
                  <c:v>92.03</c:v>
                </c:pt>
                <c:pt idx="9200">
                  <c:v>14.58</c:v>
                </c:pt>
                <c:pt idx="9201">
                  <c:v>61.22</c:v>
                </c:pt>
                <c:pt idx="9202">
                  <c:v>0</c:v>
                </c:pt>
                <c:pt idx="9203">
                  <c:v>0</c:v>
                </c:pt>
                <c:pt idx="9204">
                  <c:v>1303.81</c:v>
                </c:pt>
                <c:pt idx="9205">
                  <c:v>1659.8</c:v>
                </c:pt>
                <c:pt idx="9206">
                  <c:v>492.38</c:v>
                </c:pt>
                <c:pt idx="9207">
                  <c:v>108.81</c:v>
                </c:pt>
                <c:pt idx="9208">
                  <c:v>4.99</c:v>
                </c:pt>
                <c:pt idx="9209">
                  <c:v>141.63</c:v>
                </c:pt>
                <c:pt idx="9210">
                  <c:v>24.12</c:v>
                </c:pt>
                <c:pt idx="9211">
                  <c:v>0</c:v>
                </c:pt>
                <c:pt idx="9212">
                  <c:v>0</c:v>
                </c:pt>
                <c:pt idx="9213">
                  <c:v>26.78</c:v>
                </c:pt>
                <c:pt idx="9214">
                  <c:v>340.18</c:v>
                </c:pt>
                <c:pt idx="9215">
                  <c:v>3417.61</c:v>
                </c:pt>
                <c:pt idx="9216">
                  <c:v>1324.46</c:v>
                </c:pt>
                <c:pt idx="9217">
                  <c:v>7.22</c:v>
                </c:pt>
                <c:pt idx="9218">
                  <c:v>481.68</c:v>
                </c:pt>
                <c:pt idx="9219">
                  <c:v>2337.67</c:v>
                </c:pt>
                <c:pt idx="9220">
                  <c:v>107.98</c:v>
                </c:pt>
                <c:pt idx="9221">
                  <c:v>0</c:v>
                </c:pt>
                <c:pt idx="9222">
                  <c:v>0</c:v>
                </c:pt>
                <c:pt idx="9223">
                  <c:v>103.85</c:v>
                </c:pt>
                <c:pt idx="9224">
                  <c:v>46.73</c:v>
                </c:pt>
                <c:pt idx="9225">
                  <c:v>73.36</c:v>
                </c:pt>
                <c:pt idx="9226">
                  <c:v>1783.29</c:v>
                </c:pt>
                <c:pt idx="9227">
                  <c:v>640.71</c:v>
                </c:pt>
                <c:pt idx="9228">
                  <c:v>1276.24</c:v>
                </c:pt>
                <c:pt idx="9229">
                  <c:v>109.99</c:v>
                </c:pt>
                <c:pt idx="9230">
                  <c:v>137.47999999999999</c:v>
                </c:pt>
                <c:pt idx="9231">
                  <c:v>1201.98</c:v>
                </c:pt>
                <c:pt idx="9232">
                  <c:v>1851.43</c:v>
                </c:pt>
                <c:pt idx="9233">
                  <c:v>69.010000000000005</c:v>
                </c:pt>
                <c:pt idx="9234">
                  <c:v>1703.29</c:v>
                </c:pt>
                <c:pt idx="9235">
                  <c:v>51.25</c:v>
                </c:pt>
                <c:pt idx="9236">
                  <c:v>28.16</c:v>
                </c:pt>
                <c:pt idx="9237">
                  <c:v>1584.38</c:v>
                </c:pt>
                <c:pt idx="9238">
                  <c:v>8.3699999999999992</c:v>
                </c:pt>
                <c:pt idx="9239">
                  <c:v>982.18</c:v>
                </c:pt>
                <c:pt idx="9240">
                  <c:v>30.55</c:v>
                </c:pt>
                <c:pt idx="9241">
                  <c:v>532.29999999999995</c:v>
                </c:pt>
                <c:pt idx="9242">
                  <c:v>0</c:v>
                </c:pt>
                <c:pt idx="9243">
                  <c:v>2010.45</c:v>
                </c:pt>
                <c:pt idx="9244">
                  <c:v>72.209999999999994</c:v>
                </c:pt>
                <c:pt idx="9245">
                  <c:v>65.739999999999995</c:v>
                </c:pt>
                <c:pt idx="9246">
                  <c:v>0</c:v>
                </c:pt>
                <c:pt idx="9247">
                  <c:v>106.91</c:v>
                </c:pt>
                <c:pt idx="9248">
                  <c:v>2444.3000000000002</c:v>
                </c:pt>
                <c:pt idx="9249">
                  <c:v>252.74</c:v>
                </c:pt>
                <c:pt idx="9250">
                  <c:v>469.48</c:v>
                </c:pt>
                <c:pt idx="9251">
                  <c:v>426.63</c:v>
                </c:pt>
                <c:pt idx="9252">
                  <c:v>595.42999999999995</c:v>
                </c:pt>
                <c:pt idx="9253">
                  <c:v>20.98</c:v>
                </c:pt>
                <c:pt idx="9254">
                  <c:v>117.94</c:v>
                </c:pt>
                <c:pt idx="9255">
                  <c:v>2988.01</c:v>
                </c:pt>
                <c:pt idx="9256">
                  <c:v>0</c:v>
                </c:pt>
                <c:pt idx="9257">
                  <c:v>24.82</c:v>
                </c:pt>
                <c:pt idx="9258">
                  <c:v>55.9</c:v>
                </c:pt>
                <c:pt idx="9259">
                  <c:v>934.51</c:v>
                </c:pt>
                <c:pt idx="9260">
                  <c:v>57.98</c:v>
                </c:pt>
                <c:pt idx="9261">
                  <c:v>1320.51</c:v>
                </c:pt>
                <c:pt idx="9262">
                  <c:v>473.51</c:v>
                </c:pt>
                <c:pt idx="9263">
                  <c:v>2249.16</c:v>
                </c:pt>
                <c:pt idx="9264">
                  <c:v>117.63</c:v>
                </c:pt>
                <c:pt idx="9265">
                  <c:v>252.56</c:v>
                </c:pt>
                <c:pt idx="9266">
                  <c:v>44.76</c:v>
                </c:pt>
                <c:pt idx="9267">
                  <c:v>13.18</c:v>
                </c:pt>
                <c:pt idx="9268">
                  <c:v>1396.29</c:v>
                </c:pt>
                <c:pt idx="9269">
                  <c:v>6058.35</c:v>
                </c:pt>
                <c:pt idx="9270">
                  <c:v>160.84</c:v>
                </c:pt>
                <c:pt idx="9271">
                  <c:v>331.74</c:v>
                </c:pt>
                <c:pt idx="9272">
                  <c:v>20.49</c:v>
                </c:pt>
                <c:pt idx="9273">
                  <c:v>0</c:v>
                </c:pt>
                <c:pt idx="9274">
                  <c:v>25.78</c:v>
                </c:pt>
                <c:pt idx="9275">
                  <c:v>0</c:v>
                </c:pt>
                <c:pt idx="9276">
                  <c:v>1898.95</c:v>
                </c:pt>
                <c:pt idx="9277">
                  <c:v>1869.19</c:v>
                </c:pt>
                <c:pt idx="9278">
                  <c:v>0</c:v>
                </c:pt>
                <c:pt idx="9279">
                  <c:v>66.510000000000005</c:v>
                </c:pt>
                <c:pt idx="9280">
                  <c:v>263.88</c:v>
                </c:pt>
                <c:pt idx="9281">
                  <c:v>3064.99</c:v>
                </c:pt>
                <c:pt idx="9282">
                  <c:v>33.51</c:v>
                </c:pt>
                <c:pt idx="9283">
                  <c:v>481.89</c:v>
                </c:pt>
                <c:pt idx="9284">
                  <c:v>4009.76</c:v>
                </c:pt>
                <c:pt idx="9285">
                  <c:v>799.39</c:v>
                </c:pt>
                <c:pt idx="9286">
                  <c:v>2291.71</c:v>
                </c:pt>
                <c:pt idx="9287">
                  <c:v>371.54</c:v>
                </c:pt>
                <c:pt idx="9288">
                  <c:v>224.71</c:v>
                </c:pt>
                <c:pt idx="9289">
                  <c:v>3782.25</c:v>
                </c:pt>
                <c:pt idx="9290">
                  <c:v>404.93</c:v>
                </c:pt>
                <c:pt idx="9291">
                  <c:v>368.36</c:v>
                </c:pt>
                <c:pt idx="9292">
                  <c:v>36.869999999999997</c:v>
                </c:pt>
                <c:pt idx="9293">
                  <c:v>21.97</c:v>
                </c:pt>
                <c:pt idx="9294">
                  <c:v>0</c:v>
                </c:pt>
                <c:pt idx="9295">
                  <c:v>319.41000000000003</c:v>
                </c:pt>
                <c:pt idx="9296">
                  <c:v>1835.61</c:v>
                </c:pt>
                <c:pt idx="9297">
                  <c:v>154.1</c:v>
                </c:pt>
                <c:pt idx="9298">
                  <c:v>2897.76</c:v>
                </c:pt>
                <c:pt idx="9299">
                  <c:v>713.92</c:v>
                </c:pt>
                <c:pt idx="9300">
                  <c:v>2030.43</c:v>
                </c:pt>
                <c:pt idx="9301">
                  <c:v>59.41</c:v>
                </c:pt>
                <c:pt idx="9302">
                  <c:v>84.9</c:v>
                </c:pt>
                <c:pt idx="9303">
                  <c:v>1162.49</c:v>
                </c:pt>
                <c:pt idx="9304">
                  <c:v>220.88</c:v>
                </c:pt>
                <c:pt idx="9305">
                  <c:v>504.98</c:v>
                </c:pt>
                <c:pt idx="9306">
                  <c:v>1556.13</c:v>
                </c:pt>
                <c:pt idx="9307">
                  <c:v>1260.25</c:v>
                </c:pt>
                <c:pt idx="9308">
                  <c:v>456.87</c:v>
                </c:pt>
                <c:pt idx="9309">
                  <c:v>565.1</c:v>
                </c:pt>
                <c:pt idx="9310">
                  <c:v>250.07</c:v>
                </c:pt>
                <c:pt idx="9311">
                  <c:v>119.11</c:v>
                </c:pt>
                <c:pt idx="9312">
                  <c:v>55.92</c:v>
                </c:pt>
                <c:pt idx="9313">
                  <c:v>237.02</c:v>
                </c:pt>
                <c:pt idx="9314">
                  <c:v>2168.59</c:v>
                </c:pt>
                <c:pt idx="9315">
                  <c:v>53.96</c:v>
                </c:pt>
                <c:pt idx="9316">
                  <c:v>72.62</c:v>
                </c:pt>
                <c:pt idx="9317">
                  <c:v>115.85</c:v>
                </c:pt>
                <c:pt idx="9318">
                  <c:v>85.05</c:v>
                </c:pt>
                <c:pt idx="9319">
                  <c:v>899.93</c:v>
                </c:pt>
                <c:pt idx="9320">
                  <c:v>489.72</c:v>
                </c:pt>
                <c:pt idx="9321">
                  <c:v>0</c:v>
                </c:pt>
                <c:pt idx="9322">
                  <c:v>15.94</c:v>
                </c:pt>
                <c:pt idx="9323">
                  <c:v>0</c:v>
                </c:pt>
                <c:pt idx="9324">
                  <c:v>3391.24</c:v>
                </c:pt>
                <c:pt idx="9325">
                  <c:v>425.64</c:v>
                </c:pt>
                <c:pt idx="9326">
                  <c:v>37.94</c:v>
                </c:pt>
                <c:pt idx="9327">
                  <c:v>647.37</c:v>
                </c:pt>
                <c:pt idx="9328">
                  <c:v>624.59</c:v>
                </c:pt>
                <c:pt idx="9329">
                  <c:v>0</c:v>
                </c:pt>
                <c:pt idx="9330">
                  <c:v>16.96</c:v>
                </c:pt>
                <c:pt idx="9331">
                  <c:v>0</c:v>
                </c:pt>
                <c:pt idx="9332">
                  <c:v>1459</c:v>
                </c:pt>
                <c:pt idx="9333">
                  <c:v>874.19</c:v>
                </c:pt>
                <c:pt idx="9334">
                  <c:v>74.45</c:v>
                </c:pt>
                <c:pt idx="9335">
                  <c:v>11.96</c:v>
                </c:pt>
                <c:pt idx="9336">
                  <c:v>503.8</c:v>
                </c:pt>
                <c:pt idx="9337">
                  <c:v>25.98</c:v>
                </c:pt>
                <c:pt idx="9338">
                  <c:v>531.59</c:v>
                </c:pt>
                <c:pt idx="9339">
                  <c:v>100.79</c:v>
                </c:pt>
                <c:pt idx="9340">
                  <c:v>853.66</c:v>
                </c:pt>
                <c:pt idx="9341">
                  <c:v>3074.01</c:v>
                </c:pt>
                <c:pt idx="9342">
                  <c:v>984.11</c:v>
                </c:pt>
                <c:pt idx="9343">
                  <c:v>256.29000000000002</c:v>
                </c:pt>
                <c:pt idx="9344">
                  <c:v>2819.39</c:v>
                </c:pt>
                <c:pt idx="9345">
                  <c:v>407.74</c:v>
                </c:pt>
                <c:pt idx="9346">
                  <c:v>168.18</c:v>
                </c:pt>
                <c:pt idx="9347">
                  <c:v>1095.42</c:v>
                </c:pt>
                <c:pt idx="9348">
                  <c:v>87.84</c:v>
                </c:pt>
                <c:pt idx="9349">
                  <c:v>0</c:v>
                </c:pt>
                <c:pt idx="9350">
                  <c:v>0</c:v>
                </c:pt>
                <c:pt idx="9351">
                  <c:v>600.61</c:v>
                </c:pt>
                <c:pt idx="9352">
                  <c:v>1892.39</c:v>
                </c:pt>
                <c:pt idx="9353">
                  <c:v>0</c:v>
                </c:pt>
                <c:pt idx="9354">
                  <c:v>0</c:v>
                </c:pt>
                <c:pt idx="9355">
                  <c:v>251.15</c:v>
                </c:pt>
                <c:pt idx="9356">
                  <c:v>0</c:v>
                </c:pt>
                <c:pt idx="9357">
                  <c:v>1605.49</c:v>
                </c:pt>
                <c:pt idx="9358">
                  <c:v>1819.17</c:v>
                </c:pt>
                <c:pt idx="9359">
                  <c:v>361.41</c:v>
                </c:pt>
                <c:pt idx="9360">
                  <c:v>737.39</c:v>
                </c:pt>
                <c:pt idx="9361">
                  <c:v>620.67999999999995</c:v>
                </c:pt>
                <c:pt idx="9362">
                  <c:v>331.41</c:v>
                </c:pt>
                <c:pt idx="9363">
                  <c:v>37.35</c:v>
                </c:pt>
                <c:pt idx="9364">
                  <c:v>0</c:v>
                </c:pt>
                <c:pt idx="9365">
                  <c:v>0</c:v>
                </c:pt>
                <c:pt idx="9366">
                  <c:v>213.16</c:v>
                </c:pt>
                <c:pt idx="9367">
                  <c:v>124.94</c:v>
                </c:pt>
                <c:pt idx="9368">
                  <c:v>749.13</c:v>
                </c:pt>
                <c:pt idx="9369">
                  <c:v>2535.61</c:v>
                </c:pt>
                <c:pt idx="9370">
                  <c:v>557.07000000000005</c:v>
                </c:pt>
                <c:pt idx="9371">
                  <c:v>62.44</c:v>
                </c:pt>
                <c:pt idx="9372">
                  <c:v>0</c:v>
                </c:pt>
                <c:pt idx="9373">
                  <c:v>505.08</c:v>
                </c:pt>
                <c:pt idx="9374">
                  <c:v>225.01</c:v>
                </c:pt>
                <c:pt idx="9375">
                  <c:v>32.85</c:v>
                </c:pt>
                <c:pt idx="9376">
                  <c:v>0</c:v>
                </c:pt>
                <c:pt idx="9377">
                  <c:v>345.56</c:v>
                </c:pt>
                <c:pt idx="9378">
                  <c:v>400.93</c:v>
                </c:pt>
                <c:pt idx="9379">
                  <c:v>321.66000000000003</c:v>
                </c:pt>
                <c:pt idx="9380">
                  <c:v>0</c:v>
                </c:pt>
                <c:pt idx="9381">
                  <c:v>2160.5300000000002</c:v>
                </c:pt>
                <c:pt idx="9382">
                  <c:v>9.99</c:v>
                </c:pt>
                <c:pt idx="9383">
                  <c:v>0</c:v>
                </c:pt>
                <c:pt idx="9384">
                  <c:v>41.92</c:v>
                </c:pt>
                <c:pt idx="9385">
                  <c:v>0</c:v>
                </c:pt>
                <c:pt idx="9386">
                  <c:v>751.07</c:v>
                </c:pt>
                <c:pt idx="9387">
                  <c:v>217.37</c:v>
                </c:pt>
                <c:pt idx="9388">
                  <c:v>811.89</c:v>
                </c:pt>
                <c:pt idx="9389">
                  <c:v>538.59</c:v>
                </c:pt>
                <c:pt idx="9390">
                  <c:v>0</c:v>
                </c:pt>
                <c:pt idx="9391">
                  <c:v>72.930000000000007</c:v>
                </c:pt>
                <c:pt idx="9392">
                  <c:v>344.96</c:v>
                </c:pt>
                <c:pt idx="9393">
                  <c:v>0</c:v>
                </c:pt>
                <c:pt idx="9394">
                  <c:v>76.77</c:v>
                </c:pt>
                <c:pt idx="9395">
                  <c:v>221.01</c:v>
                </c:pt>
                <c:pt idx="9396">
                  <c:v>51.96</c:v>
                </c:pt>
                <c:pt idx="9397">
                  <c:v>0</c:v>
                </c:pt>
                <c:pt idx="9398">
                  <c:v>0</c:v>
                </c:pt>
                <c:pt idx="9399">
                  <c:v>364.95</c:v>
                </c:pt>
                <c:pt idx="9400">
                  <c:v>723.84</c:v>
                </c:pt>
                <c:pt idx="9401">
                  <c:v>0</c:v>
                </c:pt>
                <c:pt idx="9402">
                  <c:v>1017.83</c:v>
                </c:pt>
                <c:pt idx="9403">
                  <c:v>16.760000000000002</c:v>
                </c:pt>
                <c:pt idx="9404">
                  <c:v>471.75</c:v>
                </c:pt>
                <c:pt idx="9405">
                  <c:v>0</c:v>
                </c:pt>
                <c:pt idx="9406">
                  <c:v>59.08</c:v>
                </c:pt>
                <c:pt idx="9407">
                  <c:v>509.03</c:v>
                </c:pt>
                <c:pt idx="9408">
                  <c:v>1507.95</c:v>
                </c:pt>
                <c:pt idx="9409">
                  <c:v>5455.96</c:v>
                </c:pt>
                <c:pt idx="9410">
                  <c:v>0</c:v>
                </c:pt>
                <c:pt idx="9411">
                  <c:v>215.81</c:v>
                </c:pt>
                <c:pt idx="9412">
                  <c:v>0</c:v>
                </c:pt>
                <c:pt idx="9413">
                  <c:v>0</c:v>
                </c:pt>
                <c:pt idx="9414">
                  <c:v>44.99</c:v>
                </c:pt>
                <c:pt idx="9415">
                  <c:v>1506.11</c:v>
                </c:pt>
                <c:pt idx="9416">
                  <c:v>94.94</c:v>
                </c:pt>
                <c:pt idx="9417">
                  <c:v>4.99</c:v>
                </c:pt>
                <c:pt idx="9418">
                  <c:v>0</c:v>
                </c:pt>
                <c:pt idx="9419">
                  <c:v>639.41</c:v>
                </c:pt>
                <c:pt idx="9420">
                  <c:v>1581.53</c:v>
                </c:pt>
                <c:pt idx="9421">
                  <c:v>59.98</c:v>
                </c:pt>
                <c:pt idx="9422">
                  <c:v>767.58</c:v>
                </c:pt>
                <c:pt idx="9423">
                  <c:v>0</c:v>
                </c:pt>
                <c:pt idx="9424">
                  <c:v>0</c:v>
                </c:pt>
                <c:pt idx="9425">
                  <c:v>1025.6300000000001</c:v>
                </c:pt>
                <c:pt idx="9426">
                  <c:v>738.34</c:v>
                </c:pt>
                <c:pt idx="9427">
                  <c:v>49.99</c:v>
                </c:pt>
                <c:pt idx="9428">
                  <c:v>1500.48</c:v>
                </c:pt>
                <c:pt idx="9429">
                  <c:v>729.49</c:v>
                </c:pt>
                <c:pt idx="9430">
                  <c:v>2860.21</c:v>
                </c:pt>
                <c:pt idx="9431">
                  <c:v>463.58</c:v>
                </c:pt>
                <c:pt idx="9432">
                  <c:v>5125.1000000000004</c:v>
                </c:pt>
                <c:pt idx="9433">
                  <c:v>0</c:v>
                </c:pt>
                <c:pt idx="9434">
                  <c:v>0</c:v>
                </c:pt>
                <c:pt idx="9435">
                  <c:v>0</c:v>
                </c:pt>
                <c:pt idx="9436">
                  <c:v>1565.75</c:v>
                </c:pt>
                <c:pt idx="9437">
                  <c:v>97.27</c:v>
                </c:pt>
                <c:pt idx="9438">
                  <c:v>1705.67</c:v>
                </c:pt>
                <c:pt idx="9439">
                  <c:v>127.31</c:v>
                </c:pt>
                <c:pt idx="9440">
                  <c:v>0</c:v>
                </c:pt>
                <c:pt idx="9441">
                  <c:v>288.63</c:v>
                </c:pt>
                <c:pt idx="9442">
                  <c:v>4056.86</c:v>
                </c:pt>
                <c:pt idx="9443">
                  <c:v>0</c:v>
                </c:pt>
                <c:pt idx="9444">
                  <c:v>51.78</c:v>
                </c:pt>
                <c:pt idx="9445">
                  <c:v>807.7</c:v>
                </c:pt>
                <c:pt idx="9446">
                  <c:v>0</c:v>
                </c:pt>
                <c:pt idx="9447">
                  <c:v>117.74</c:v>
                </c:pt>
                <c:pt idx="9448">
                  <c:v>14.46</c:v>
                </c:pt>
                <c:pt idx="9449">
                  <c:v>713.31</c:v>
                </c:pt>
                <c:pt idx="9450">
                  <c:v>0</c:v>
                </c:pt>
                <c:pt idx="9451">
                  <c:v>41.98</c:v>
                </c:pt>
                <c:pt idx="9452">
                  <c:v>338.38</c:v>
                </c:pt>
                <c:pt idx="9453">
                  <c:v>206.67</c:v>
                </c:pt>
                <c:pt idx="9454">
                  <c:v>448.87</c:v>
                </c:pt>
                <c:pt idx="9455">
                  <c:v>203.89</c:v>
                </c:pt>
                <c:pt idx="9456">
                  <c:v>235.65</c:v>
                </c:pt>
                <c:pt idx="9457">
                  <c:v>1632.62</c:v>
                </c:pt>
                <c:pt idx="9458">
                  <c:v>299.06</c:v>
                </c:pt>
                <c:pt idx="9459">
                  <c:v>1402.51</c:v>
                </c:pt>
                <c:pt idx="9460">
                  <c:v>66.34</c:v>
                </c:pt>
                <c:pt idx="9461">
                  <c:v>353.12</c:v>
                </c:pt>
                <c:pt idx="9462">
                  <c:v>0</c:v>
                </c:pt>
                <c:pt idx="9463">
                  <c:v>0</c:v>
                </c:pt>
                <c:pt idx="9464">
                  <c:v>502.05</c:v>
                </c:pt>
                <c:pt idx="9465">
                  <c:v>613.59</c:v>
                </c:pt>
                <c:pt idx="9466">
                  <c:v>100.55</c:v>
                </c:pt>
                <c:pt idx="9467">
                  <c:v>35.99</c:v>
                </c:pt>
                <c:pt idx="9468">
                  <c:v>256.77</c:v>
                </c:pt>
                <c:pt idx="9469">
                  <c:v>2822.18</c:v>
                </c:pt>
                <c:pt idx="9470">
                  <c:v>112.5</c:v>
                </c:pt>
                <c:pt idx="9471">
                  <c:v>0</c:v>
                </c:pt>
                <c:pt idx="9472">
                  <c:v>0</c:v>
                </c:pt>
                <c:pt idx="9473">
                  <c:v>56.19</c:v>
                </c:pt>
                <c:pt idx="9474">
                  <c:v>932.07</c:v>
                </c:pt>
                <c:pt idx="9475">
                  <c:v>138.72999999999999</c:v>
                </c:pt>
                <c:pt idx="9476">
                  <c:v>0</c:v>
                </c:pt>
                <c:pt idx="9477">
                  <c:v>3276.85</c:v>
                </c:pt>
                <c:pt idx="9478">
                  <c:v>0</c:v>
                </c:pt>
                <c:pt idx="9479">
                  <c:v>204.11</c:v>
                </c:pt>
                <c:pt idx="9480">
                  <c:v>293.68</c:v>
                </c:pt>
                <c:pt idx="9481">
                  <c:v>0</c:v>
                </c:pt>
                <c:pt idx="9482">
                  <c:v>0</c:v>
                </c:pt>
                <c:pt idx="9483">
                  <c:v>0</c:v>
                </c:pt>
                <c:pt idx="9484">
                  <c:v>17.98</c:v>
                </c:pt>
                <c:pt idx="9485">
                  <c:v>35.31</c:v>
                </c:pt>
                <c:pt idx="9486">
                  <c:v>1093.58</c:v>
                </c:pt>
                <c:pt idx="9487">
                  <c:v>0</c:v>
                </c:pt>
                <c:pt idx="9488">
                  <c:v>536.70000000000005</c:v>
                </c:pt>
                <c:pt idx="9489">
                  <c:v>0</c:v>
                </c:pt>
                <c:pt idx="9490">
                  <c:v>15.02</c:v>
                </c:pt>
                <c:pt idx="9491">
                  <c:v>226.71</c:v>
                </c:pt>
                <c:pt idx="9492">
                  <c:v>119.9</c:v>
                </c:pt>
                <c:pt idx="9493">
                  <c:v>0</c:v>
                </c:pt>
                <c:pt idx="9494">
                  <c:v>598.88</c:v>
                </c:pt>
                <c:pt idx="9495">
                  <c:v>17.04</c:v>
                </c:pt>
                <c:pt idx="9496">
                  <c:v>0</c:v>
                </c:pt>
                <c:pt idx="9497">
                  <c:v>0</c:v>
                </c:pt>
                <c:pt idx="9498">
                  <c:v>170.45</c:v>
                </c:pt>
                <c:pt idx="9499">
                  <c:v>0</c:v>
                </c:pt>
                <c:pt idx="9500">
                  <c:v>0</c:v>
                </c:pt>
                <c:pt idx="9501">
                  <c:v>174.8</c:v>
                </c:pt>
                <c:pt idx="9502">
                  <c:v>545.20000000000005</c:v>
                </c:pt>
                <c:pt idx="9503">
                  <c:v>339.91</c:v>
                </c:pt>
                <c:pt idx="9504">
                  <c:v>0</c:v>
                </c:pt>
                <c:pt idx="9505">
                  <c:v>7.93</c:v>
                </c:pt>
                <c:pt idx="9506">
                  <c:v>75.790000000000006</c:v>
                </c:pt>
                <c:pt idx="9507">
                  <c:v>0</c:v>
                </c:pt>
                <c:pt idx="9508">
                  <c:v>169.01</c:v>
                </c:pt>
                <c:pt idx="9509">
                  <c:v>126.99</c:v>
                </c:pt>
                <c:pt idx="9510">
                  <c:v>33.630000000000003</c:v>
                </c:pt>
                <c:pt idx="9511">
                  <c:v>2513.16</c:v>
                </c:pt>
                <c:pt idx="9512">
                  <c:v>1047.5</c:v>
                </c:pt>
                <c:pt idx="9513">
                  <c:v>33.770000000000003</c:v>
                </c:pt>
                <c:pt idx="9514">
                  <c:v>137.54</c:v>
                </c:pt>
                <c:pt idx="9515">
                  <c:v>53.27</c:v>
                </c:pt>
                <c:pt idx="9516">
                  <c:v>281.7</c:v>
                </c:pt>
                <c:pt idx="9517">
                  <c:v>1202.6400000000001</c:v>
                </c:pt>
                <c:pt idx="9518">
                  <c:v>253.1</c:v>
                </c:pt>
                <c:pt idx="9519">
                  <c:v>862.88</c:v>
                </c:pt>
                <c:pt idx="9520">
                  <c:v>1256.4100000000001</c:v>
                </c:pt>
                <c:pt idx="9521">
                  <c:v>126.99</c:v>
                </c:pt>
                <c:pt idx="9522">
                  <c:v>75.94</c:v>
                </c:pt>
                <c:pt idx="9523">
                  <c:v>1414.26</c:v>
                </c:pt>
                <c:pt idx="9524">
                  <c:v>0</c:v>
                </c:pt>
                <c:pt idx="9525">
                  <c:v>334.93</c:v>
                </c:pt>
                <c:pt idx="9526">
                  <c:v>0</c:v>
                </c:pt>
                <c:pt idx="9527">
                  <c:v>2818.75</c:v>
                </c:pt>
                <c:pt idx="9528">
                  <c:v>895.49</c:v>
                </c:pt>
                <c:pt idx="9529">
                  <c:v>1157.8399999999999</c:v>
                </c:pt>
                <c:pt idx="9530">
                  <c:v>35.46</c:v>
                </c:pt>
                <c:pt idx="9531">
                  <c:v>0</c:v>
                </c:pt>
                <c:pt idx="9532">
                  <c:v>85.56</c:v>
                </c:pt>
                <c:pt idx="9533">
                  <c:v>80.540000000000006</c:v>
                </c:pt>
                <c:pt idx="9534">
                  <c:v>517.5</c:v>
                </c:pt>
                <c:pt idx="9535">
                  <c:v>622.88</c:v>
                </c:pt>
                <c:pt idx="9536">
                  <c:v>0</c:v>
                </c:pt>
                <c:pt idx="9537">
                  <c:v>49.96</c:v>
                </c:pt>
                <c:pt idx="9538">
                  <c:v>336.89</c:v>
                </c:pt>
                <c:pt idx="9539">
                  <c:v>132.01</c:v>
                </c:pt>
                <c:pt idx="9540">
                  <c:v>0</c:v>
                </c:pt>
                <c:pt idx="9541">
                  <c:v>0</c:v>
                </c:pt>
                <c:pt idx="9542">
                  <c:v>43.98</c:v>
                </c:pt>
                <c:pt idx="9543">
                  <c:v>71.08</c:v>
                </c:pt>
                <c:pt idx="9544">
                  <c:v>234.21</c:v>
                </c:pt>
                <c:pt idx="9545">
                  <c:v>326.83</c:v>
                </c:pt>
                <c:pt idx="9546">
                  <c:v>0</c:v>
                </c:pt>
                <c:pt idx="9547">
                  <c:v>78.89</c:v>
                </c:pt>
                <c:pt idx="9548">
                  <c:v>58.19</c:v>
                </c:pt>
                <c:pt idx="9549">
                  <c:v>279.88</c:v>
                </c:pt>
                <c:pt idx="9550">
                  <c:v>647.91999999999996</c:v>
                </c:pt>
                <c:pt idx="9551">
                  <c:v>149.91</c:v>
                </c:pt>
                <c:pt idx="9552">
                  <c:v>442.31</c:v>
                </c:pt>
                <c:pt idx="9553">
                  <c:v>230.2</c:v>
                </c:pt>
                <c:pt idx="9554">
                  <c:v>68.95</c:v>
                </c:pt>
                <c:pt idx="9555">
                  <c:v>303.45</c:v>
                </c:pt>
                <c:pt idx="9556">
                  <c:v>52.89</c:v>
                </c:pt>
                <c:pt idx="9557">
                  <c:v>148.26</c:v>
                </c:pt>
                <c:pt idx="9558">
                  <c:v>370.36</c:v>
                </c:pt>
                <c:pt idx="9559">
                  <c:v>31.85</c:v>
                </c:pt>
                <c:pt idx="9560">
                  <c:v>118.46</c:v>
                </c:pt>
                <c:pt idx="9561">
                  <c:v>64.05</c:v>
                </c:pt>
                <c:pt idx="9562">
                  <c:v>35.979999999999997</c:v>
                </c:pt>
                <c:pt idx="9563">
                  <c:v>29.91</c:v>
                </c:pt>
                <c:pt idx="9564">
                  <c:v>1404.97</c:v>
                </c:pt>
                <c:pt idx="9565">
                  <c:v>2050.52</c:v>
                </c:pt>
                <c:pt idx="9566">
                  <c:v>123.11</c:v>
                </c:pt>
                <c:pt idx="9567">
                  <c:v>0</c:v>
                </c:pt>
                <c:pt idx="9568">
                  <c:v>0</c:v>
                </c:pt>
                <c:pt idx="9569">
                  <c:v>297.62</c:v>
                </c:pt>
                <c:pt idx="9570">
                  <c:v>198.37</c:v>
                </c:pt>
                <c:pt idx="9571">
                  <c:v>0</c:v>
                </c:pt>
                <c:pt idx="9572">
                  <c:v>242.63</c:v>
                </c:pt>
                <c:pt idx="9573">
                  <c:v>659.84</c:v>
                </c:pt>
                <c:pt idx="9574">
                  <c:v>3198</c:v>
                </c:pt>
                <c:pt idx="9575">
                  <c:v>169.16</c:v>
                </c:pt>
                <c:pt idx="9576">
                  <c:v>30.87</c:v>
                </c:pt>
                <c:pt idx="9577">
                  <c:v>0</c:v>
                </c:pt>
                <c:pt idx="9578">
                  <c:v>518.79999999999995</c:v>
                </c:pt>
                <c:pt idx="9579">
                  <c:v>433.73</c:v>
                </c:pt>
                <c:pt idx="9580">
                  <c:v>10.039999999999999</c:v>
                </c:pt>
                <c:pt idx="9581">
                  <c:v>2334.73</c:v>
                </c:pt>
                <c:pt idx="9582">
                  <c:v>18.09</c:v>
                </c:pt>
                <c:pt idx="9583">
                  <c:v>1200.83</c:v>
                </c:pt>
                <c:pt idx="9584">
                  <c:v>533.71</c:v>
                </c:pt>
                <c:pt idx="9585">
                  <c:v>1458.59</c:v>
                </c:pt>
                <c:pt idx="9586">
                  <c:v>0</c:v>
                </c:pt>
                <c:pt idx="9587">
                  <c:v>16.579999999999998</c:v>
                </c:pt>
                <c:pt idx="9588">
                  <c:v>0</c:v>
                </c:pt>
                <c:pt idx="9589">
                  <c:v>1957.97</c:v>
                </c:pt>
                <c:pt idx="9590">
                  <c:v>1295.44</c:v>
                </c:pt>
                <c:pt idx="9591">
                  <c:v>782.09</c:v>
                </c:pt>
                <c:pt idx="9592">
                  <c:v>432.39</c:v>
                </c:pt>
                <c:pt idx="9593">
                  <c:v>0</c:v>
                </c:pt>
                <c:pt idx="9594">
                  <c:v>630.6</c:v>
                </c:pt>
                <c:pt idx="9595">
                  <c:v>198.75</c:v>
                </c:pt>
                <c:pt idx="9596">
                  <c:v>103.09</c:v>
                </c:pt>
                <c:pt idx="9597">
                  <c:v>0</c:v>
                </c:pt>
                <c:pt idx="9598">
                  <c:v>580.34</c:v>
                </c:pt>
                <c:pt idx="9599">
                  <c:v>6872.81</c:v>
                </c:pt>
                <c:pt idx="9600">
                  <c:v>634.42999999999995</c:v>
                </c:pt>
                <c:pt idx="9601">
                  <c:v>86.09</c:v>
                </c:pt>
                <c:pt idx="9602">
                  <c:v>641.73</c:v>
                </c:pt>
                <c:pt idx="9603">
                  <c:v>647.64</c:v>
                </c:pt>
                <c:pt idx="9604">
                  <c:v>332.44</c:v>
                </c:pt>
                <c:pt idx="9605">
                  <c:v>375.73</c:v>
                </c:pt>
                <c:pt idx="9606">
                  <c:v>369.49</c:v>
                </c:pt>
                <c:pt idx="9607">
                  <c:v>540.63</c:v>
                </c:pt>
                <c:pt idx="9608">
                  <c:v>729.46</c:v>
                </c:pt>
                <c:pt idx="9609">
                  <c:v>1614.42</c:v>
                </c:pt>
                <c:pt idx="9610">
                  <c:v>78.72</c:v>
                </c:pt>
                <c:pt idx="9611">
                  <c:v>86.64</c:v>
                </c:pt>
                <c:pt idx="9612">
                  <c:v>0</c:v>
                </c:pt>
                <c:pt idx="9613">
                  <c:v>879.7</c:v>
                </c:pt>
                <c:pt idx="9614">
                  <c:v>46.63</c:v>
                </c:pt>
                <c:pt idx="9615">
                  <c:v>29.99</c:v>
                </c:pt>
                <c:pt idx="9616">
                  <c:v>49.98</c:v>
                </c:pt>
                <c:pt idx="9617">
                  <c:v>1034.8399999999999</c:v>
                </c:pt>
                <c:pt idx="9618">
                  <c:v>70.55</c:v>
                </c:pt>
                <c:pt idx="9619">
                  <c:v>7.99</c:v>
                </c:pt>
                <c:pt idx="9620">
                  <c:v>678.3</c:v>
                </c:pt>
                <c:pt idx="9621">
                  <c:v>553.98</c:v>
                </c:pt>
                <c:pt idx="9622">
                  <c:v>357.51</c:v>
                </c:pt>
                <c:pt idx="9623">
                  <c:v>596.76</c:v>
                </c:pt>
                <c:pt idx="9624">
                  <c:v>7.99</c:v>
                </c:pt>
                <c:pt idx="9625">
                  <c:v>0</c:v>
                </c:pt>
                <c:pt idx="9626">
                  <c:v>0</c:v>
                </c:pt>
                <c:pt idx="9627">
                  <c:v>37.74</c:v>
                </c:pt>
                <c:pt idx="9628">
                  <c:v>205.61</c:v>
                </c:pt>
                <c:pt idx="9629">
                  <c:v>637.38</c:v>
                </c:pt>
                <c:pt idx="9630">
                  <c:v>165.6</c:v>
                </c:pt>
                <c:pt idx="9631">
                  <c:v>251.6</c:v>
                </c:pt>
                <c:pt idx="9632">
                  <c:v>0</c:v>
                </c:pt>
                <c:pt idx="9633">
                  <c:v>4.99</c:v>
                </c:pt>
                <c:pt idx="9634">
                  <c:v>304.98</c:v>
                </c:pt>
                <c:pt idx="9635">
                  <c:v>3980.95</c:v>
                </c:pt>
                <c:pt idx="9636">
                  <c:v>645.25</c:v>
                </c:pt>
                <c:pt idx="9637">
                  <c:v>411.67</c:v>
                </c:pt>
                <c:pt idx="9638">
                  <c:v>497.42</c:v>
                </c:pt>
                <c:pt idx="9639">
                  <c:v>49.93</c:v>
                </c:pt>
                <c:pt idx="9640">
                  <c:v>512.71</c:v>
                </c:pt>
                <c:pt idx="9641">
                  <c:v>831.57</c:v>
                </c:pt>
                <c:pt idx="9642">
                  <c:v>1055.32</c:v>
                </c:pt>
                <c:pt idx="9643">
                  <c:v>19.82</c:v>
                </c:pt>
                <c:pt idx="9644">
                  <c:v>0</c:v>
                </c:pt>
                <c:pt idx="9645">
                  <c:v>278.08</c:v>
                </c:pt>
                <c:pt idx="9646">
                  <c:v>823.91</c:v>
                </c:pt>
                <c:pt idx="9647">
                  <c:v>201.4</c:v>
                </c:pt>
                <c:pt idx="9648">
                  <c:v>548.94000000000005</c:v>
                </c:pt>
                <c:pt idx="9649">
                  <c:v>744.2</c:v>
                </c:pt>
                <c:pt idx="9650">
                  <c:v>168.57</c:v>
                </c:pt>
                <c:pt idx="9651">
                  <c:v>332.23</c:v>
                </c:pt>
                <c:pt idx="9652">
                  <c:v>0</c:v>
                </c:pt>
                <c:pt idx="9653">
                  <c:v>314.77</c:v>
                </c:pt>
                <c:pt idx="9654">
                  <c:v>166.98</c:v>
                </c:pt>
                <c:pt idx="9655">
                  <c:v>696.07</c:v>
                </c:pt>
                <c:pt idx="9656">
                  <c:v>811.61</c:v>
                </c:pt>
                <c:pt idx="9657">
                  <c:v>41.95</c:v>
                </c:pt>
                <c:pt idx="9658">
                  <c:v>899.26</c:v>
                </c:pt>
                <c:pt idx="9659">
                  <c:v>545.02</c:v>
                </c:pt>
                <c:pt idx="9660">
                  <c:v>951.35</c:v>
                </c:pt>
                <c:pt idx="9661">
                  <c:v>176.97</c:v>
                </c:pt>
                <c:pt idx="9662">
                  <c:v>95.93</c:v>
                </c:pt>
                <c:pt idx="9663">
                  <c:v>48.95</c:v>
                </c:pt>
                <c:pt idx="9664">
                  <c:v>1358.74</c:v>
                </c:pt>
                <c:pt idx="9665">
                  <c:v>2459.0500000000002</c:v>
                </c:pt>
                <c:pt idx="9666">
                  <c:v>57.94</c:v>
                </c:pt>
                <c:pt idx="9667">
                  <c:v>322.88</c:v>
                </c:pt>
                <c:pt idx="9668">
                  <c:v>1244.3499999999999</c:v>
                </c:pt>
                <c:pt idx="9669">
                  <c:v>603.59</c:v>
                </c:pt>
                <c:pt idx="9670">
                  <c:v>331.86</c:v>
                </c:pt>
                <c:pt idx="9671">
                  <c:v>31.86</c:v>
                </c:pt>
                <c:pt idx="9672">
                  <c:v>987.76</c:v>
                </c:pt>
                <c:pt idx="9673">
                  <c:v>1002.53</c:v>
                </c:pt>
                <c:pt idx="9674">
                  <c:v>20</c:v>
                </c:pt>
                <c:pt idx="9675">
                  <c:v>219.03</c:v>
                </c:pt>
                <c:pt idx="9676">
                  <c:v>703.44</c:v>
                </c:pt>
                <c:pt idx="9677">
                  <c:v>23.98</c:v>
                </c:pt>
                <c:pt idx="9678">
                  <c:v>339.85</c:v>
                </c:pt>
                <c:pt idx="9679">
                  <c:v>316.95</c:v>
                </c:pt>
                <c:pt idx="9680">
                  <c:v>0</c:v>
                </c:pt>
                <c:pt idx="9681">
                  <c:v>0</c:v>
                </c:pt>
                <c:pt idx="9682">
                  <c:v>1507.76</c:v>
                </c:pt>
                <c:pt idx="9683">
                  <c:v>44.97</c:v>
                </c:pt>
                <c:pt idx="9684">
                  <c:v>410.91</c:v>
                </c:pt>
                <c:pt idx="9685">
                  <c:v>1133.95</c:v>
                </c:pt>
                <c:pt idx="9686">
                  <c:v>132.93</c:v>
                </c:pt>
                <c:pt idx="9687">
                  <c:v>342.33</c:v>
                </c:pt>
                <c:pt idx="9688">
                  <c:v>1419.22</c:v>
                </c:pt>
                <c:pt idx="9689">
                  <c:v>11.98</c:v>
                </c:pt>
                <c:pt idx="9690">
                  <c:v>0</c:v>
                </c:pt>
                <c:pt idx="9691">
                  <c:v>349.16</c:v>
                </c:pt>
                <c:pt idx="9692">
                  <c:v>747.94</c:v>
                </c:pt>
                <c:pt idx="9693">
                  <c:v>170.57</c:v>
                </c:pt>
                <c:pt idx="9694">
                  <c:v>0</c:v>
                </c:pt>
                <c:pt idx="9695">
                  <c:v>638.74</c:v>
                </c:pt>
                <c:pt idx="9696">
                  <c:v>537.13</c:v>
                </c:pt>
                <c:pt idx="9697">
                  <c:v>17.95</c:v>
                </c:pt>
                <c:pt idx="9698">
                  <c:v>672.35</c:v>
                </c:pt>
                <c:pt idx="9699">
                  <c:v>4277.29</c:v>
                </c:pt>
                <c:pt idx="9700">
                  <c:v>394.18</c:v>
                </c:pt>
                <c:pt idx="9701">
                  <c:v>272.97000000000003</c:v>
                </c:pt>
                <c:pt idx="9702">
                  <c:v>1296.8499999999999</c:v>
                </c:pt>
                <c:pt idx="9703">
                  <c:v>1795.5</c:v>
                </c:pt>
                <c:pt idx="9704">
                  <c:v>469.49</c:v>
                </c:pt>
                <c:pt idx="9705">
                  <c:v>1985.66</c:v>
                </c:pt>
                <c:pt idx="9706">
                  <c:v>0</c:v>
                </c:pt>
                <c:pt idx="9707">
                  <c:v>0</c:v>
                </c:pt>
                <c:pt idx="9708">
                  <c:v>116.06</c:v>
                </c:pt>
                <c:pt idx="9709">
                  <c:v>446.4</c:v>
                </c:pt>
                <c:pt idx="9710">
                  <c:v>1169.02</c:v>
                </c:pt>
                <c:pt idx="9711">
                  <c:v>0</c:v>
                </c:pt>
                <c:pt idx="9712">
                  <c:v>1220.6199999999999</c:v>
                </c:pt>
                <c:pt idx="9713">
                  <c:v>2536.39</c:v>
                </c:pt>
                <c:pt idx="9714">
                  <c:v>91.3</c:v>
                </c:pt>
                <c:pt idx="9715">
                  <c:v>579.99</c:v>
                </c:pt>
                <c:pt idx="9716">
                  <c:v>2344.8000000000002</c:v>
                </c:pt>
                <c:pt idx="9717">
                  <c:v>103.87</c:v>
                </c:pt>
                <c:pt idx="9718">
                  <c:v>8022.8</c:v>
                </c:pt>
                <c:pt idx="9719">
                  <c:v>16.989999999999998</c:v>
                </c:pt>
                <c:pt idx="9720">
                  <c:v>313.08</c:v>
                </c:pt>
                <c:pt idx="9721">
                  <c:v>150.08000000000001</c:v>
                </c:pt>
                <c:pt idx="9722">
                  <c:v>1222.46</c:v>
                </c:pt>
                <c:pt idx="9723">
                  <c:v>75.02</c:v>
                </c:pt>
                <c:pt idx="9724">
                  <c:v>41.22</c:v>
                </c:pt>
                <c:pt idx="9725">
                  <c:v>732.75</c:v>
                </c:pt>
                <c:pt idx="9726">
                  <c:v>925.18</c:v>
                </c:pt>
                <c:pt idx="9727">
                  <c:v>887.71</c:v>
                </c:pt>
                <c:pt idx="9728">
                  <c:v>997.85</c:v>
                </c:pt>
                <c:pt idx="9729">
                  <c:v>33.56</c:v>
                </c:pt>
                <c:pt idx="9730">
                  <c:v>406.97</c:v>
                </c:pt>
                <c:pt idx="9731">
                  <c:v>2150.4699999999998</c:v>
                </c:pt>
                <c:pt idx="9732">
                  <c:v>1016.46</c:v>
                </c:pt>
                <c:pt idx="9733">
                  <c:v>19.36</c:v>
                </c:pt>
                <c:pt idx="9734">
                  <c:v>710.99</c:v>
                </c:pt>
                <c:pt idx="9735">
                  <c:v>0</c:v>
                </c:pt>
                <c:pt idx="9736">
                  <c:v>0</c:v>
                </c:pt>
                <c:pt idx="9737">
                  <c:v>0</c:v>
                </c:pt>
                <c:pt idx="9738">
                  <c:v>111.94</c:v>
                </c:pt>
                <c:pt idx="9739">
                  <c:v>199.97</c:v>
                </c:pt>
                <c:pt idx="9740">
                  <c:v>0</c:v>
                </c:pt>
                <c:pt idx="9741">
                  <c:v>1148.3699999999999</c:v>
                </c:pt>
                <c:pt idx="9742">
                  <c:v>112.57</c:v>
                </c:pt>
                <c:pt idx="9743">
                  <c:v>912.8</c:v>
                </c:pt>
                <c:pt idx="9744">
                  <c:v>428.5</c:v>
                </c:pt>
                <c:pt idx="9745">
                  <c:v>313.24</c:v>
                </c:pt>
                <c:pt idx="9746">
                  <c:v>1379.15</c:v>
                </c:pt>
                <c:pt idx="9747">
                  <c:v>85.32</c:v>
                </c:pt>
                <c:pt idx="9748">
                  <c:v>482.79</c:v>
                </c:pt>
                <c:pt idx="9749">
                  <c:v>1497.64</c:v>
                </c:pt>
                <c:pt idx="9750">
                  <c:v>52.94</c:v>
                </c:pt>
                <c:pt idx="9751">
                  <c:v>797.97</c:v>
                </c:pt>
                <c:pt idx="9752">
                  <c:v>41.62</c:v>
                </c:pt>
                <c:pt idx="9753">
                  <c:v>0</c:v>
                </c:pt>
                <c:pt idx="9754">
                  <c:v>1435.96</c:v>
                </c:pt>
                <c:pt idx="9755">
                  <c:v>0</c:v>
                </c:pt>
                <c:pt idx="9756">
                  <c:v>156.4</c:v>
                </c:pt>
                <c:pt idx="9757">
                  <c:v>756.39</c:v>
                </c:pt>
                <c:pt idx="9758">
                  <c:v>590.71</c:v>
                </c:pt>
                <c:pt idx="9759">
                  <c:v>387.41</c:v>
                </c:pt>
                <c:pt idx="9760">
                  <c:v>24.78</c:v>
                </c:pt>
                <c:pt idx="9761">
                  <c:v>249.19</c:v>
                </c:pt>
                <c:pt idx="9762">
                  <c:v>0</c:v>
                </c:pt>
                <c:pt idx="9763">
                  <c:v>93.63</c:v>
                </c:pt>
                <c:pt idx="9764">
                  <c:v>64.28</c:v>
                </c:pt>
                <c:pt idx="9765">
                  <c:v>545.16999999999996</c:v>
                </c:pt>
                <c:pt idx="9766">
                  <c:v>81.25</c:v>
                </c:pt>
                <c:pt idx="9767">
                  <c:v>19.77</c:v>
                </c:pt>
                <c:pt idx="9768">
                  <c:v>41.97</c:v>
                </c:pt>
                <c:pt idx="9769">
                  <c:v>447.16</c:v>
                </c:pt>
                <c:pt idx="9770">
                  <c:v>310.70999999999998</c:v>
                </c:pt>
                <c:pt idx="9771">
                  <c:v>147.05000000000001</c:v>
                </c:pt>
                <c:pt idx="9772">
                  <c:v>239.28</c:v>
                </c:pt>
                <c:pt idx="9773">
                  <c:v>0</c:v>
                </c:pt>
                <c:pt idx="9774">
                  <c:v>413.23</c:v>
                </c:pt>
                <c:pt idx="9775">
                  <c:v>52.66</c:v>
                </c:pt>
                <c:pt idx="9776">
                  <c:v>47.35</c:v>
                </c:pt>
                <c:pt idx="9777">
                  <c:v>324.81</c:v>
                </c:pt>
                <c:pt idx="9778">
                  <c:v>171.98</c:v>
                </c:pt>
                <c:pt idx="9779">
                  <c:v>83.49</c:v>
                </c:pt>
                <c:pt idx="9780">
                  <c:v>2071.23</c:v>
                </c:pt>
                <c:pt idx="9781">
                  <c:v>806.26</c:v>
                </c:pt>
                <c:pt idx="9782">
                  <c:v>2911.53</c:v>
                </c:pt>
                <c:pt idx="9783">
                  <c:v>209.64</c:v>
                </c:pt>
                <c:pt idx="9784">
                  <c:v>212.99</c:v>
                </c:pt>
                <c:pt idx="9785">
                  <c:v>0</c:v>
                </c:pt>
                <c:pt idx="9786">
                  <c:v>1000.48</c:v>
                </c:pt>
                <c:pt idx="9787">
                  <c:v>1968.07</c:v>
                </c:pt>
                <c:pt idx="9788">
                  <c:v>362.76</c:v>
                </c:pt>
                <c:pt idx="9789">
                  <c:v>40.299999999999997</c:v>
                </c:pt>
                <c:pt idx="9790">
                  <c:v>45.97</c:v>
                </c:pt>
                <c:pt idx="9791">
                  <c:v>215.91</c:v>
                </c:pt>
                <c:pt idx="9792">
                  <c:v>640.67999999999995</c:v>
                </c:pt>
                <c:pt idx="9793">
                  <c:v>1485.82</c:v>
                </c:pt>
                <c:pt idx="9794">
                  <c:v>438.42</c:v>
                </c:pt>
                <c:pt idx="9795">
                  <c:v>1493.8</c:v>
                </c:pt>
                <c:pt idx="9796">
                  <c:v>220.92</c:v>
                </c:pt>
                <c:pt idx="9797">
                  <c:v>102.91</c:v>
                </c:pt>
                <c:pt idx="9798">
                  <c:v>212.03</c:v>
                </c:pt>
                <c:pt idx="9799">
                  <c:v>0</c:v>
                </c:pt>
                <c:pt idx="9800">
                  <c:v>1029.5</c:v>
                </c:pt>
                <c:pt idx="9801">
                  <c:v>68.06</c:v>
                </c:pt>
                <c:pt idx="9802">
                  <c:v>4417.2299999999996</c:v>
                </c:pt>
                <c:pt idx="9803">
                  <c:v>307.52</c:v>
                </c:pt>
                <c:pt idx="9804">
                  <c:v>191.82</c:v>
                </c:pt>
                <c:pt idx="9805">
                  <c:v>101.26</c:v>
                </c:pt>
                <c:pt idx="9806">
                  <c:v>231.41</c:v>
                </c:pt>
                <c:pt idx="9807">
                  <c:v>471.65</c:v>
                </c:pt>
                <c:pt idx="9808">
                  <c:v>1224.1400000000001</c:v>
                </c:pt>
                <c:pt idx="9809">
                  <c:v>656.5</c:v>
                </c:pt>
                <c:pt idx="9810">
                  <c:v>1186.45</c:v>
                </c:pt>
                <c:pt idx="9811">
                  <c:v>241.64</c:v>
                </c:pt>
                <c:pt idx="9812">
                  <c:v>339.71</c:v>
                </c:pt>
                <c:pt idx="9813">
                  <c:v>487.88</c:v>
                </c:pt>
                <c:pt idx="9814">
                  <c:v>574.87</c:v>
                </c:pt>
                <c:pt idx="9815">
                  <c:v>57.92</c:v>
                </c:pt>
                <c:pt idx="9816">
                  <c:v>656.12</c:v>
                </c:pt>
                <c:pt idx="9817">
                  <c:v>123.73</c:v>
                </c:pt>
                <c:pt idx="9818">
                  <c:v>604.41999999999996</c:v>
                </c:pt>
                <c:pt idx="9819">
                  <c:v>833.98</c:v>
                </c:pt>
                <c:pt idx="9820">
                  <c:v>534.83000000000004</c:v>
                </c:pt>
                <c:pt idx="9821">
                  <c:v>506.03</c:v>
                </c:pt>
                <c:pt idx="9822">
                  <c:v>186.48</c:v>
                </c:pt>
                <c:pt idx="9823">
                  <c:v>328.56</c:v>
                </c:pt>
                <c:pt idx="9824">
                  <c:v>92.6</c:v>
                </c:pt>
                <c:pt idx="9825">
                  <c:v>382.71</c:v>
                </c:pt>
                <c:pt idx="9826">
                  <c:v>231.44</c:v>
                </c:pt>
                <c:pt idx="9827">
                  <c:v>17.559999999999999</c:v>
                </c:pt>
                <c:pt idx="9828">
                  <c:v>3135.5</c:v>
                </c:pt>
                <c:pt idx="9829">
                  <c:v>816.4</c:v>
                </c:pt>
                <c:pt idx="9830">
                  <c:v>648.98</c:v>
                </c:pt>
                <c:pt idx="9831">
                  <c:v>539.01</c:v>
                </c:pt>
                <c:pt idx="9832">
                  <c:v>366.1</c:v>
                </c:pt>
                <c:pt idx="9833">
                  <c:v>131.1</c:v>
                </c:pt>
                <c:pt idx="9834">
                  <c:v>526.62</c:v>
                </c:pt>
                <c:pt idx="9835">
                  <c:v>1146.94</c:v>
                </c:pt>
                <c:pt idx="9836">
                  <c:v>157.38</c:v>
                </c:pt>
                <c:pt idx="9837">
                  <c:v>987.48</c:v>
                </c:pt>
                <c:pt idx="9838">
                  <c:v>2135.13</c:v>
                </c:pt>
                <c:pt idx="9839">
                  <c:v>658.41</c:v>
                </c:pt>
                <c:pt idx="9840">
                  <c:v>1930.69</c:v>
                </c:pt>
                <c:pt idx="9841">
                  <c:v>325.83999999999997</c:v>
                </c:pt>
                <c:pt idx="9842">
                  <c:v>29.15</c:v>
                </c:pt>
                <c:pt idx="9843">
                  <c:v>418.31</c:v>
                </c:pt>
                <c:pt idx="9844">
                  <c:v>461.18</c:v>
                </c:pt>
                <c:pt idx="9845">
                  <c:v>1167.8800000000001</c:v>
                </c:pt>
                <c:pt idx="9846">
                  <c:v>391.85</c:v>
                </c:pt>
                <c:pt idx="9847">
                  <c:v>1082.8900000000001</c:v>
                </c:pt>
                <c:pt idx="9848">
                  <c:v>153.80000000000001</c:v>
                </c:pt>
                <c:pt idx="9849">
                  <c:v>1763.79</c:v>
                </c:pt>
                <c:pt idx="9850">
                  <c:v>4081.89</c:v>
                </c:pt>
                <c:pt idx="9851">
                  <c:v>985.43</c:v>
                </c:pt>
                <c:pt idx="9852">
                  <c:v>196.25</c:v>
                </c:pt>
                <c:pt idx="9853">
                  <c:v>1274.0999999999999</c:v>
                </c:pt>
                <c:pt idx="9854">
                  <c:v>1117.67</c:v>
                </c:pt>
                <c:pt idx="9855">
                  <c:v>42.46</c:v>
                </c:pt>
                <c:pt idx="9856">
                  <c:v>0</c:v>
                </c:pt>
                <c:pt idx="9857">
                  <c:v>1957.53</c:v>
                </c:pt>
                <c:pt idx="9858">
                  <c:v>830.57</c:v>
                </c:pt>
                <c:pt idx="9859">
                  <c:v>439.36</c:v>
                </c:pt>
                <c:pt idx="9860">
                  <c:v>378.9</c:v>
                </c:pt>
                <c:pt idx="9861">
                  <c:v>792.45</c:v>
                </c:pt>
                <c:pt idx="9862">
                  <c:v>415.78</c:v>
                </c:pt>
                <c:pt idx="9863">
                  <c:v>1269.0899999999999</c:v>
                </c:pt>
                <c:pt idx="9864">
                  <c:v>101.61</c:v>
                </c:pt>
                <c:pt idx="9865">
                  <c:v>170</c:v>
                </c:pt>
                <c:pt idx="9866">
                  <c:v>172.91</c:v>
                </c:pt>
                <c:pt idx="9867">
                  <c:v>889</c:v>
                </c:pt>
                <c:pt idx="9868">
                  <c:v>367.57</c:v>
                </c:pt>
                <c:pt idx="9869">
                  <c:v>588.45000000000005</c:v>
                </c:pt>
                <c:pt idx="9870">
                  <c:v>366.69</c:v>
                </c:pt>
                <c:pt idx="9871">
                  <c:v>285.07</c:v>
                </c:pt>
                <c:pt idx="9872">
                  <c:v>401.4</c:v>
                </c:pt>
                <c:pt idx="9873">
                  <c:v>369.57</c:v>
                </c:pt>
                <c:pt idx="9874">
                  <c:v>387.53</c:v>
                </c:pt>
                <c:pt idx="9875">
                  <c:v>974.86</c:v>
                </c:pt>
                <c:pt idx="9876">
                  <c:v>341.64</c:v>
                </c:pt>
                <c:pt idx="9877">
                  <c:v>429.64</c:v>
                </c:pt>
                <c:pt idx="9878">
                  <c:v>582.41</c:v>
                </c:pt>
                <c:pt idx="9879">
                  <c:v>162.72999999999999</c:v>
                </c:pt>
                <c:pt idx="9880">
                  <c:v>1045.18</c:v>
                </c:pt>
                <c:pt idx="9881">
                  <c:v>1436.8</c:v>
                </c:pt>
                <c:pt idx="9882">
                  <c:v>1282.48</c:v>
                </c:pt>
                <c:pt idx="9883">
                  <c:v>327.47000000000003</c:v>
                </c:pt>
                <c:pt idx="9884">
                  <c:v>127.31</c:v>
                </c:pt>
                <c:pt idx="9885">
                  <c:v>1578.35</c:v>
                </c:pt>
                <c:pt idx="9886">
                  <c:v>1086.0999999999999</c:v>
                </c:pt>
                <c:pt idx="9887">
                  <c:v>748.85</c:v>
                </c:pt>
                <c:pt idx="9888">
                  <c:v>1091.28</c:v>
                </c:pt>
                <c:pt idx="9889">
                  <c:v>926.34</c:v>
                </c:pt>
                <c:pt idx="9890">
                  <c:v>3694.44</c:v>
                </c:pt>
                <c:pt idx="9891">
                  <c:v>473.53</c:v>
                </c:pt>
                <c:pt idx="9892">
                  <c:v>143.52000000000001</c:v>
                </c:pt>
                <c:pt idx="9893">
                  <c:v>246.65</c:v>
                </c:pt>
                <c:pt idx="9894">
                  <c:v>529.01</c:v>
                </c:pt>
                <c:pt idx="9895">
                  <c:v>156.57</c:v>
                </c:pt>
                <c:pt idx="9896">
                  <c:v>734.33</c:v>
                </c:pt>
                <c:pt idx="9897">
                  <c:v>812.06</c:v>
                </c:pt>
                <c:pt idx="9898">
                  <c:v>1146.3399999999999</c:v>
                </c:pt>
                <c:pt idx="9899">
                  <c:v>210.92</c:v>
                </c:pt>
                <c:pt idx="9900">
                  <c:v>299.11</c:v>
                </c:pt>
                <c:pt idx="9901">
                  <c:v>1235.6600000000001</c:v>
                </c:pt>
                <c:pt idx="9902">
                  <c:v>1892.97</c:v>
                </c:pt>
                <c:pt idx="9903">
                  <c:v>1651.16</c:v>
                </c:pt>
                <c:pt idx="9904">
                  <c:v>1025.32</c:v>
                </c:pt>
                <c:pt idx="9905">
                  <c:v>392.65</c:v>
                </c:pt>
                <c:pt idx="9906">
                  <c:v>220.25</c:v>
                </c:pt>
                <c:pt idx="9907">
                  <c:v>940.83</c:v>
                </c:pt>
                <c:pt idx="9908">
                  <c:v>551.5</c:v>
                </c:pt>
                <c:pt idx="9909">
                  <c:v>695.65</c:v>
                </c:pt>
                <c:pt idx="9910">
                  <c:v>291.36</c:v>
                </c:pt>
                <c:pt idx="9911">
                  <c:v>742.27</c:v>
                </c:pt>
                <c:pt idx="9912">
                  <c:v>757.04</c:v>
                </c:pt>
                <c:pt idx="9913">
                  <c:v>791.16</c:v>
                </c:pt>
                <c:pt idx="9914">
                  <c:v>2124.98</c:v>
                </c:pt>
                <c:pt idx="9915">
                  <c:v>3368.1</c:v>
                </c:pt>
                <c:pt idx="9916">
                  <c:v>174.84</c:v>
                </c:pt>
                <c:pt idx="9917">
                  <c:v>897.91</c:v>
                </c:pt>
                <c:pt idx="9918">
                  <c:v>1646.27</c:v>
                </c:pt>
                <c:pt idx="9919">
                  <c:v>3102.06</c:v>
                </c:pt>
                <c:pt idx="9920">
                  <c:v>1009.79</c:v>
                </c:pt>
                <c:pt idx="9921">
                  <c:v>994.86</c:v>
                </c:pt>
                <c:pt idx="9922">
                  <c:v>289.49</c:v>
                </c:pt>
                <c:pt idx="9923">
                  <c:v>456.37</c:v>
                </c:pt>
                <c:pt idx="9924">
                  <c:v>1777.37</c:v>
                </c:pt>
                <c:pt idx="9925">
                  <c:v>879.57</c:v>
                </c:pt>
                <c:pt idx="9926">
                  <c:v>1850.22</c:v>
                </c:pt>
                <c:pt idx="9927">
                  <c:v>649.66999999999996</c:v>
                </c:pt>
                <c:pt idx="9928">
                  <c:v>1167.22</c:v>
                </c:pt>
                <c:pt idx="9929">
                  <c:v>497.53</c:v>
                </c:pt>
                <c:pt idx="9930">
                  <c:v>485.39</c:v>
                </c:pt>
                <c:pt idx="9931">
                  <c:v>807.59</c:v>
                </c:pt>
                <c:pt idx="9932">
                  <c:v>742.27</c:v>
                </c:pt>
                <c:pt idx="9933">
                  <c:v>920.1</c:v>
                </c:pt>
                <c:pt idx="9934">
                  <c:v>322.01</c:v>
                </c:pt>
                <c:pt idx="9935">
                  <c:v>831.94</c:v>
                </c:pt>
                <c:pt idx="9936">
                  <c:v>898.71</c:v>
                </c:pt>
                <c:pt idx="9937">
                  <c:v>534.72</c:v>
                </c:pt>
                <c:pt idx="9938">
                  <c:v>894.04</c:v>
                </c:pt>
                <c:pt idx="9939">
                  <c:v>1210.45</c:v>
                </c:pt>
                <c:pt idx="9940">
                  <c:v>793</c:v>
                </c:pt>
                <c:pt idx="9941">
                  <c:v>1215.94</c:v>
                </c:pt>
                <c:pt idx="9942">
                  <c:v>283.70999999999998</c:v>
                </c:pt>
                <c:pt idx="9943">
                  <c:v>2155.4699999999998</c:v>
                </c:pt>
                <c:pt idx="9944">
                  <c:v>618.01</c:v>
                </c:pt>
                <c:pt idx="9945">
                  <c:v>593.37</c:v>
                </c:pt>
                <c:pt idx="9946">
                  <c:v>913.49</c:v>
                </c:pt>
                <c:pt idx="9947">
                  <c:v>1009.73</c:v>
                </c:pt>
                <c:pt idx="9948">
                  <c:v>937.07</c:v>
                </c:pt>
                <c:pt idx="9949">
                  <c:v>713.35</c:v>
                </c:pt>
                <c:pt idx="9950">
                  <c:v>1467.84</c:v>
                </c:pt>
                <c:pt idx="9951">
                  <c:v>627.27</c:v>
                </c:pt>
                <c:pt idx="9952">
                  <c:v>370.16</c:v>
                </c:pt>
                <c:pt idx="9953">
                  <c:v>1545.69</c:v>
                </c:pt>
                <c:pt idx="9954">
                  <c:v>271.48</c:v>
                </c:pt>
                <c:pt idx="9955">
                  <c:v>275.20999999999998</c:v>
                </c:pt>
                <c:pt idx="9956">
                  <c:v>909.29</c:v>
                </c:pt>
                <c:pt idx="9957">
                  <c:v>2876.58</c:v>
                </c:pt>
                <c:pt idx="9958">
                  <c:v>529.82000000000005</c:v>
                </c:pt>
                <c:pt idx="9959">
                  <c:v>3733.18</c:v>
                </c:pt>
                <c:pt idx="9960">
                  <c:v>885.9</c:v>
                </c:pt>
                <c:pt idx="9961">
                  <c:v>992.01</c:v>
                </c:pt>
                <c:pt idx="9962">
                  <c:v>631.63</c:v>
                </c:pt>
                <c:pt idx="9963">
                  <c:v>1367.89</c:v>
                </c:pt>
                <c:pt idx="9964">
                  <c:v>843.05</c:v>
                </c:pt>
                <c:pt idx="9965">
                  <c:v>459.02</c:v>
                </c:pt>
                <c:pt idx="9966">
                  <c:v>2512.7600000000002</c:v>
                </c:pt>
                <c:pt idx="9967">
                  <c:v>8422.8700000000008</c:v>
                </c:pt>
                <c:pt idx="9968">
                  <c:v>333.47</c:v>
                </c:pt>
                <c:pt idx="9969">
                  <c:v>2723.72</c:v>
                </c:pt>
                <c:pt idx="9970">
                  <c:v>2938.36</c:v>
                </c:pt>
                <c:pt idx="9971">
                  <c:v>880.06</c:v>
                </c:pt>
                <c:pt idx="9972">
                  <c:v>526.49</c:v>
                </c:pt>
                <c:pt idx="9973">
                  <c:v>964.04</c:v>
                </c:pt>
                <c:pt idx="9974">
                  <c:v>6023.6</c:v>
                </c:pt>
                <c:pt idx="9975">
                  <c:v>2125.2800000000002</c:v>
                </c:pt>
                <c:pt idx="9976">
                  <c:v>3310.19</c:v>
                </c:pt>
                <c:pt idx="9977">
                  <c:v>2232.2199999999998</c:v>
                </c:pt>
                <c:pt idx="9978">
                  <c:v>1893.77</c:v>
                </c:pt>
                <c:pt idx="9979">
                  <c:v>4025.37</c:v>
                </c:pt>
                <c:pt idx="9980">
                  <c:v>1404.16</c:v>
                </c:pt>
                <c:pt idx="9981">
                  <c:v>2169.67</c:v>
                </c:pt>
                <c:pt idx="9982">
                  <c:v>1233.29</c:v>
                </c:pt>
                <c:pt idx="9983">
                  <c:v>2983.44</c:v>
                </c:pt>
                <c:pt idx="9984">
                  <c:v>2258.98</c:v>
                </c:pt>
                <c:pt idx="9985">
                  <c:v>1473.9</c:v>
                </c:pt>
                <c:pt idx="9986">
                  <c:v>2718.07</c:v>
                </c:pt>
                <c:pt idx="9987">
                  <c:v>1228.6199999999999</c:v>
                </c:pt>
                <c:pt idx="9988">
                  <c:v>2207.7600000000002</c:v>
                </c:pt>
                <c:pt idx="9989">
                  <c:v>1785.22</c:v>
                </c:pt>
                <c:pt idx="9990">
                  <c:v>2283.11</c:v>
                </c:pt>
                <c:pt idx="9991">
                  <c:v>2427.69</c:v>
                </c:pt>
                <c:pt idx="9992">
                  <c:v>3607.6</c:v>
                </c:pt>
                <c:pt idx="9993">
                  <c:v>1959.16</c:v>
                </c:pt>
                <c:pt idx="9994">
                  <c:v>1448.52</c:v>
                </c:pt>
                <c:pt idx="9995">
                  <c:v>2306.2199999999998</c:v>
                </c:pt>
                <c:pt idx="9996">
                  <c:v>1376.39</c:v>
                </c:pt>
                <c:pt idx="9997">
                  <c:v>1373.16</c:v>
                </c:pt>
                <c:pt idx="9998">
                  <c:v>392.38</c:v>
                </c:pt>
                <c:pt idx="9999">
                  <c:v>915.09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BFA-40D4-B807-E8718D43BB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1065024"/>
        <c:axId val="291069184"/>
      </c:lineChart>
      <c:catAx>
        <c:axId val="2910650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DM_sends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1069184"/>
        <c:crosses val="autoZero"/>
        <c:auto val="1"/>
        <c:lblAlgn val="ctr"/>
        <c:lblOffset val="100"/>
        <c:noMultiLvlLbl val="0"/>
      </c:catAx>
      <c:valAx>
        <c:axId val="291069184"/>
        <c:scaling>
          <c:orientation val="minMax"/>
          <c:max val="140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1065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Lift Chart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ranked!$BH$2</c:f>
              <c:strCache>
                <c:ptCount val="1"/>
                <c:pt idx="0">
                  <c:v>ACC PRED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ranked!$BH$3:$BH$12</c:f>
              <c:numCache>
                <c:formatCode>0.00</c:formatCode>
                <c:ptCount val="10"/>
                <c:pt idx="0">
                  <c:v>0.90419161676646709</c:v>
                </c:pt>
                <c:pt idx="1">
                  <c:v>1.8022308324527416</c:v>
                </c:pt>
                <c:pt idx="2">
                  <c:v>2.7887871923286465</c:v>
                </c:pt>
                <c:pt idx="3">
                  <c:v>3.7534441569856112</c:v>
                </c:pt>
                <c:pt idx="4">
                  <c:v>4.6471639637488966</c:v>
                </c:pt>
                <c:pt idx="5">
                  <c:v>5.4439030941836792</c:v>
                </c:pt>
                <c:pt idx="6">
                  <c:v>5.8468605803204632</c:v>
                </c:pt>
                <c:pt idx="7">
                  <c:v>6.216709826551619</c:v>
                </c:pt>
                <c:pt idx="8">
                  <c:v>6.3127866880408101</c:v>
                </c:pt>
                <c:pt idx="9">
                  <c:v>6.4429950213741431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48C-4AAA-8B59-91B835D3E5E6}"/>
            </c:ext>
          </c:extLst>
        </c:ser>
        <c:ser>
          <c:idx val="1"/>
          <c:order val="1"/>
          <c:tx>
            <c:strRef>
              <c:f>ranked!$BI$2</c:f>
              <c:strCache>
                <c:ptCount val="1"/>
                <c:pt idx="0">
                  <c:v>ACC AVG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ranked!$BI$3:$BI$12</c:f>
              <c:numCache>
                <c:formatCode>0.00</c:formatCode>
                <c:ptCount val="10"/>
                <c:pt idx="0">
                  <c:v>0.64429950213741427</c:v>
                </c:pt>
                <c:pt idx="1">
                  <c:v>1.2885990042748285</c:v>
                </c:pt>
                <c:pt idx="2">
                  <c:v>1.9328985064122428</c:v>
                </c:pt>
                <c:pt idx="3">
                  <c:v>2.5771980085496571</c:v>
                </c:pt>
                <c:pt idx="4">
                  <c:v>3.2214975106870716</c:v>
                </c:pt>
                <c:pt idx="5">
                  <c:v>3.8657970128244861</c:v>
                </c:pt>
                <c:pt idx="6">
                  <c:v>4.5100965149619006</c:v>
                </c:pt>
                <c:pt idx="7">
                  <c:v>5.1543960170993151</c:v>
                </c:pt>
                <c:pt idx="8">
                  <c:v>5.7986955192367295</c:v>
                </c:pt>
                <c:pt idx="9">
                  <c:v>6.442995021374144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48C-4AAA-8B59-91B835D3E5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53288832"/>
        <c:axId val="353288416"/>
      </c:lineChart>
      <c:catAx>
        <c:axId val="35328883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3288416"/>
        <c:crosses val="autoZero"/>
        <c:auto val="1"/>
        <c:lblAlgn val="ctr"/>
        <c:lblOffset val="100"/>
        <c:noMultiLvlLbl val="0"/>
      </c:catAx>
      <c:valAx>
        <c:axId val="353288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53288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CFCCA442-8CD6-4D53-ABFD-5305682809B0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29677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7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70B0CC5A-6EC1-4769-AEFA-D1AB8D256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302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840" cy="466434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1"/>
            <a:ext cx="3037840" cy="466434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r">
              <a:defRPr sz="1200"/>
            </a:lvl1pPr>
          </a:lstStyle>
          <a:p>
            <a:fld id="{B4587DD8-2F10-4797-B61F-3BE74CE7BA99}" type="datetimeFigureOut">
              <a:rPr lang="en-US" smtClean="0"/>
              <a:t>11/3/2017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67" tIns="46584" rIns="93167" bIns="4658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3"/>
            <a:ext cx="5608320" cy="3660458"/>
          </a:xfrm>
          <a:prstGeom prst="rect">
            <a:avLst/>
          </a:prstGeom>
        </p:spPr>
        <p:txBody>
          <a:bodyPr vert="horz" lIns="93167" tIns="46584" rIns="93167" bIns="4658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3037840" cy="466433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8"/>
            <a:ext cx="3037840" cy="466433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algn="r">
              <a:defRPr sz="1200"/>
            </a:lvl1pPr>
          </a:lstStyle>
          <a:p>
            <a:fld id="{C4F21C7B-7857-48DB-886E-BD02195A3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309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15" tIns="91415" rIns="91415" bIns="91415" anchor="ctr" anchorCtr="0">
            <a:noAutofit/>
          </a:bodyPr>
          <a:lstStyle/>
          <a:p>
            <a:endParaRPr/>
          </a:p>
        </p:txBody>
      </p:sp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3588" cy="34305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7208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15" tIns="91415" rIns="91415" bIns="91415" anchor="ctr" anchorCtr="0">
            <a:noAutofit/>
          </a:bodyPr>
          <a:lstStyle/>
          <a:p>
            <a:endParaRPr dirty="0"/>
          </a:p>
        </p:txBody>
      </p:sp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3588" cy="34305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9606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15" tIns="91415" rIns="91415" bIns="91415" anchor="ctr" anchorCtr="0">
            <a:noAutofit/>
          </a:bodyPr>
          <a:lstStyle/>
          <a:p>
            <a:endParaRPr/>
          </a:p>
        </p:txBody>
      </p:sp>
      <p:sp>
        <p:nvSpPr>
          <p:cNvPr id="189" name="Shape 18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3588" cy="34305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8956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6507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095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547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31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03709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54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1674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8540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085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323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993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602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583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667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523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20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799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663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1556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A422C-EEF3-4B63-9514-C9E743F9F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772400" cy="1825096"/>
          </a:xfrm>
        </p:spPr>
        <p:txBody>
          <a:bodyPr>
            <a:noAutofit/>
          </a:bodyPr>
          <a:lstStyle/>
          <a:p>
            <a:r>
              <a:rPr lang="en-US" altLang="zh-TW" sz="4400" dirty="0"/>
              <a:t>Case6:</a:t>
            </a:r>
            <a:br>
              <a:rPr lang="en-US" altLang="zh-TW" sz="4400" dirty="0"/>
            </a:br>
            <a:r>
              <a:rPr lang="en-US" altLang="zh-TW" sz="4400" dirty="0"/>
              <a:t>Logit &amp; Market Basket Analysis</a:t>
            </a:r>
            <a:endParaRPr lang="zh-TW" alt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AC42D-544E-47C9-967A-021312AEE5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9236" y="3874248"/>
            <a:ext cx="7500732" cy="1072321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dirty="0"/>
              <a:t>Yu-Min Wang</a:t>
            </a:r>
          </a:p>
          <a:p>
            <a:r>
              <a:rPr lang="en-US" altLang="zh-TW" dirty="0"/>
              <a:t>Fall 2017</a:t>
            </a:r>
          </a:p>
          <a:p>
            <a:r>
              <a:rPr lang="en-US" altLang="zh-TW" dirty="0"/>
              <a:t>MKT 6v99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15715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306" y="143434"/>
            <a:ext cx="7411122" cy="815197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Market Basket Analysis – segment 4  (loyal)</a:t>
            </a:r>
            <a:endParaRPr lang="zh-TW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96701" y="5465240"/>
            <a:ext cx="865990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The following products should be bundled :</a:t>
            </a:r>
          </a:p>
          <a:p>
            <a:r>
              <a:rPr lang="en-US" sz="1100" dirty="0"/>
              <a:t>{</a:t>
            </a:r>
            <a:r>
              <a:rPr lang="en-US" sz="1100" dirty="0" err="1"/>
              <a:t>babyfurnbasic</a:t>
            </a:r>
            <a:r>
              <a:rPr lang="en-US" sz="1100" dirty="0"/>
              <a:t>, nit}, {furniture, </a:t>
            </a:r>
            <a:r>
              <a:rPr lang="en-US" sz="1100" dirty="0" err="1"/>
              <a:t>home_organiz</a:t>
            </a:r>
            <a:r>
              <a:rPr lang="en-US" sz="1100" dirty="0"/>
              <a:t>}, {furniture, </a:t>
            </a:r>
            <a:r>
              <a:rPr lang="en-US" sz="1100" dirty="0" err="1"/>
              <a:t>women_access</a:t>
            </a:r>
            <a:r>
              <a:rPr lang="en-US" sz="1100" dirty="0"/>
              <a:t>}, {nit, </a:t>
            </a:r>
            <a:r>
              <a:rPr lang="en-US" sz="1100" dirty="0" err="1"/>
              <a:t>beautyaids</a:t>
            </a:r>
            <a:r>
              <a:rPr lang="en-US" sz="1100" dirty="0"/>
              <a:t>}, {nit, toys}, </a:t>
            </a:r>
          </a:p>
          <a:p>
            <a:r>
              <a:rPr lang="en-US" sz="1100" dirty="0"/>
              <a:t>{optical, </a:t>
            </a:r>
            <a:r>
              <a:rPr lang="en-US" sz="1100" dirty="0" err="1"/>
              <a:t>beautyaids</a:t>
            </a:r>
            <a:r>
              <a:rPr lang="en-US" sz="1100" dirty="0"/>
              <a:t>}, {optical, </a:t>
            </a:r>
            <a:r>
              <a:rPr lang="en-US" sz="1100" dirty="0" err="1"/>
              <a:t>consum_elec</a:t>
            </a:r>
            <a:r>
              <a:rPr lang="en-US" sz="1100" dirty="0"/>
              <a:t>}, {</a:t>
            </a:r>
            <a:r>
              <a:rPr lang="en-US" sz="1100" dirty="0" err="1"/>
              <a:t>food_beverage</a:t>
            </a:r>
            <a:r>
              <a:rPr lang="en-US" sz="1100" dirty="0"/>
              <a:t>, </a:t>
            </a:r>
            <a:r>
              <a:rPr lang="en-US" sz="1100" dirty="0" err="1"/>
              <a:t>beautyaids</a:t>
            </a:r>
            <a:r>
              <a:rPr lang="en-US" sz="1100" dirty="0"/>
              <a:t>}, {</a:t>
            </a:r>
            <a:r>
              <a:rPr lang="en-US" sz="1100" dirty="0" err="1"/>
              <a:t>food_beverage</a:t>
            </a:r>
            <a:r>
              <a:rPr lang="en-US" sz="1100" dirty="0"/>
              <a:t>, </a:t>
            </a:r>
            <a:r>
              <a:rPr lang="en-US" sz="1100" dirty="0" err="1"/>
              <a:t>concum_elec</a:t>
            </a:r>
            <a:r>
              <a:rPr lang="en-US" sz="1100" dirty="0"/>
              <a:t>},</a:t>
            </a:r>
          </a:p>
          <a:p>
            <a:r>
              <a:rPr lang="en-US" sz="1100" dirty="0"/>
              <a:t>{</a:t>
            </a:r>
            <a:r>
              <a:rPr lang="en-US" sz="1100" dirty="0" err="1"/>
              <a:t>food_beverage</a:t>
            </a:r>
            <a:r>
              <a:rPr lang="en-US" sz="1100" dirty="0"/>
              <a:t>, </a:t>
            </a:r>
            <a:r>
              <a:rPr lang="en-US" sz="1100" dirty="0" err="1"/>
              <a:t>home_organize</a:t>
            </a:r>
            <a:r>
              <a:rPr lang="en-US" sz="1100" dirty="0"/>
              <a:t>}, {</a:t>
            </a:r>
            <a:r>
              <a:rPr lang="en-US" sz="1100" dirty="0" err="1"/>
              <a:t>food_beverage</a:t>
            </a:r>
            <a:r>
              <a:rPr lang="en-US" sz="1100" dirty="0"/>
              <a:t>, </a:t>
            </a:r>
            <a:r>
              <a:rPr lang="en-US" sz="1100" dirty="0" err="1"/>
              <a:t>kitch_table</a:t>
            </a:r>
            <a:r>
              <a:rPr lang="en-US" sz="1100" dirty="0"/>
              <a:t>}, {</a:t>
            </a:r>
            <a:r>
              <a:rPr lang="en-US" sz="1100" dirty="0" err="1"/>
              <a:t>food_beverage</a:t>
            </a:r>
            <a:r>
              <a:rPr lang="en-US" sz="1100" dirty="0"/>
              <a:t>, </a:t>
            </a:r>
            <a:r>
              <a:rPr lang="en-US" sz="1100" dirty="0" err="1"/>
              <a:t>mens_apparel</a:t>
            </a:r>
            <a:r>
              <a:rPr lang="en-US" sz="1100" dirty="0"/>
              <a:t>}, {</a:t>
            </a:r>
            <a:r>
              <a:rPr lang="en-US" sz="1100" dirty="0" err="1"/>
              <a:t>food_beverage</a:t>
            </a:r>
            <a:r>
              <a:rPr lang="en-US" sz="1100" dirty="0"/>
              <a:t>, </a:t>
            </a:r>
            <a:r>
              <a:rPr lang="en-US" sz="1100" dirty="0" err="1"/>
              <a:t>missy_apparel</a:t>
            </a:r>
            <a:r>
              <a:rPr lang="en-US" sz="1100" dirty="0"/>
              <a:t>}, {</a:t>
            </a:r>
            <a:r>
              <a:rPr lang="en-US" sz="1100" dirty="0" err="1"/>
              <a:t>food_beverage</a:t>
            </a:r>
            <a:r>
              <a:rPr lang="en-US" sz="1100" dirty="0"/>
              <a:t>, toys}, {</a:t>
            </a:r>
            <a:r>
              <a:rPr lang="en-US" sz="1100" dirty="0" err="1"/>
              <a:t>food_beverage</a:t>
            </a:r>
            <a:r>
              <a:rPr lang="en-US" sz="1100" dirty="0"/>
              <a:t>, </a:t>
            </a:r>
            <a:r>
              <a:rPr lang="en-US" sz="1100" dirty="0" err="1"/>
              <a:t>trimatree</a:t>
            </a:r>
            <a:r>
              <a:rPr lang="en-US" sz="1100" dirty="0"/>
              <a:t>}, {</a:t>
            </a:r>
            <a:r>
              <a:rPr lang="en-US" sz="1100" dirty="0" err="1"/>
              <a:t>beautyaids</a:t>
            </a:r>
            <a:r>
              <a:rPr lang="en-US" sz="1100" dirty="0"/>
              <a:t>, </a:t>
            </a:r>
            <a:r>
              <a:rPr lang="en-US" sz="1100" dirty="0" err="1"/>
              <a:t>consum_elec</a:t>
            </a:r>
            <a:r>
              <a:rPr lang="en-US" sz="1100" dirty="0"/>
              <a:t>}, {</a:t>
            </a:r>
            <a:r>
              <a:rPr lang="en-US" sz="1100" dirty="0" err="1"/>
              <a:t>beautyaids</a:t>
            </a:r>
            <a:r>
              <a:rPr lang="en-US" sz="1100" dirty="0"/>
              <a:t>, </a:t>
            </a:r>
            <a:r>
              <a:rPr lang="en-US" sz="1100" dirty="0" err="1"/>
              <a:t>kitch_table</a:t>
            </a:r>
            <a:r>
              <a:rPr lang="en-US" sz="1100" dirty="0"/>
              <a:t>}, {</a:t>
            </a:r>
            <a:r>
              <a:rPr lang="en-US" sz="1100" dirty="0" err="1"/>
              <a:t>beautyaids</a:t>
            </a:r>
            <a:r>
              <a:rPr lang="en-US" sz="1100" dirty="0"/>
              <a:t>, </a:t>
            </a:r>
            <a:r>
              <a:rPr lang="en-US" sz="1100" dirty="0" err="1"/>
              <a:t>trimatree</a:t>
            </a:r>
            <a:r>
              <a:rPr lang="en-US" sz="1100" dirty="0"/>
              <a:t>}, {</a:t>
            </a:r>
            <a:r>
              <a:rPr lang="en-US" sz="1100" dirty="0" err="1"/>
              <a:t>beautyaids</a:t>
            </a:r>
            <a:r>
              <a:rPr lang="en-US" sz="1100" dirty="0"/>
              <a:t>, </a:t>
            </a:r>
            <a:r>
              <a:rPr lang="en-US" sz="1100" dirty="0" err="1"/>
              <a:t>women_access</a:t>
            </a:r>
            <a:r>
              <a:rPr lang="en-US" sz="1100" dirty="0"/>
              <a:t>}, {</a:t>
            </a:r>
            <a:r>
              <a:rPr lang="en-US" sz="1100" dirty="0" err="1"/>
              <a:t>consum_elec</a:t>
            </a:r>
            <a:r>
              <a:rPr lang="en-US" sz="1100" dirty="0"/>
              <a:t>, </a:t>
            </a:r>
            <a:r>
              <a:rPr lang="en-US" sz="1100" dirty="0" err="1"/>
              <a:t>kitch_table</a:t>
            </a:r>
            <a:r>
              <a:rPr lang="en-US" sz="1100" dirty="0"/>
              <a:t>}, {</a:t>
            </a:r>
            <a:r>
              <a:rPr lang="en-US" sz="1100" dirty="0" err="1"/>
              <a:t>home_organiz</a:t>
            </a:r>
            <a:r>
              <a:rPr lang="en-US" sz="1100" dirty="0"/>
              <a:t>, </a:t>
            </a:r>
            <a:r>
              <a:rPr lang="en-US" sz="1100" dirty="0" err="1"/>
              <a:t>kitch_table</a:t>
            </a:r>
            <a:r>
              <a:rPr lang="en-US" sz="1100" dirty="0"/>
              <a:t>}, {</a:t>
            </a:r>
            <a:r>
              <a:rPr lang="en-US" sz="1100" dirty="0" err="1"/>
              <a:t>home_organiz</a:t>
            </a:r>
            <a:r>
              <a:rPr lang="en-US" sz="1100" dirty="0"/>
              <a:t>, </a:t>
            </a:r>
            <a:r>
              <a:rPr lang="en-US" sz="1100" dirty="0" err="1"/>
              <a:t>trimatree</a:t>
            </a:r>
            <a:r>
              <a:rPr lang="en-US" sz="1100" dirty="0"/>
              <a:t>}, {</a:t>
            </a:r>
            <a:r>
              <a:rPr lang="en-US" sz="1100" dirty="0" err="1"/>
              <a:t>kitch_table</a:t>
            </a:r>
            <a:r>
              <a:rPr lang="en-US" sz="1100" dirty="0"/>
              <a:t>, </a:t>
            </a:r>
            <a:r>
              <a:rPr lang="en-US" sz="1100" dirty="0" err="1"/>
              <a:t>trimatree</a:t>
            </a:r>
            <a:r>
              <a:rPr lang="en-US" sz="1100" dirty="0"/>
              <a:t>}, {</a:t>
            </a:r>
            <a:r>
              <a:rPr lang="en-US" sz="1100" dirty="0" err="1"/>
              <a:t>kitch_table</a:t>
            </a:r>
            <a:r>
              <a:rPr lang="en-US" sz="1100" dirty="0"/>
              <a:t>, </a:t>
            </a:r>
            <a:r>
              <a:rPr lang="en-US" sz="1100" dirty="0" err="1"/>
              <a:t>women_access</a:t>
            </a:r>
            <a:r>
              <a:rPr lang="en-US" sz="1100" dirty="0"/>
              <a:t>}, {</a:t>
            </a:r>
            <a:r>
              <a:rPr lang="en-US" sz="1100" dirty="0" err="1"/>
              <a:t>mens_apparel</a:t>
            </a:r>
            <a:r>
              <a:rPr lang="en-US" sz="1100" dirty="0"/>
              <a:t>, </a:t>
            </a:r>
            <a:r>
              <a:rPr lang="en-US" sz="1100" dirty="0" err="1"/>
              <a:t>women_access</a:t>
            </a:r>
            <a:r>
              <a:rPr lang="en-US" sz="1100" dirty="0"/>
              <a:t>}, {</a:t>
            </a:r>
            <a:r>
              <a:rPr lang="en-US" sz="1100" dirty="0" err="1"/>
              <a:t>missy_apparel</a:t>
            </a:r>
            <a:r>
              <a:rPr lang="en-US" sz="1100" dirty="0"/>
              <a:t>, </a:t>
            </a:r>
            <a:r>
              <a:rPr lang="en-US" sz="1100" dirty="0" err="1"/>
              <a:t>women_access</a:t>
            </a:r>
            <a:r>
              <a:rPr lang="en-US" sz="1100" dirty="0"/>
              <a:t>}, {toys, </a:t>
            </a:r>
            <a:r>
              <a:rPr lang="en-US" sz="1100" dirty="0" err="1"/>
              <a:t>trimatree</a:t>
            </a:r>
            <a:r>
              <a:rPr lang="en-US" sz="1100" dirty="0"/>
              <a:t>}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4670310"/>
              </p:ext>
            </p:extLst>
          </p:nvPr>
        </p:nvGraphicFramePr>
        <p:xfrm>
          <a:off x="278427" y="1027818"/>
          <a:ext cx="4150137" cy="444891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86117">
                  <a:extLst>
                    <a:ext uri="{9D8B030D-6E8A-4147-A177-3AD203B41FA5}">
                      <a16:colId xmlns:a16="http://schemas.microsoft.com/office/drawing/2014/main" val="410845688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437407715"/>
                    </a:ext>
                  </a:extLst>
                </a:gridCol>
                <a:gridCol w="923365">
                  <a:extLst>
                    <a:ext uri="{9D8B030D-6E8A-4147-A177-3AD203B41FA5}">
                      <a16:colId xmlns:a16="http://schemas.microsoft.com/office/drawing/2014/main" val="1811676284"/>
                    </a:ext>
                  </a:extLst>
                </a:gridCol>
                <a:gridCol w="627529">
                  <a:extLst>
                    <a:ext uri="{9D8B030D-6E8A-4147-A177-3AD203B41FA5}">
                      <a16:colId xmlns:a16="http://schemas.microsoft.com/office/drawing/2014/main" val="680967413"/>
                    </a:ext>
                  </a:extLst>
                </a:gridCol>
                <a:gridCol w="851126">
                  <a:extLst>
                    <a:ext uri="{9D8B030D-6E8A-4147-A177-3AD203B41FA5}">
                      <a16:colId xmlns:a16="http://schemas.microsoft.com/office/drawing/2014/main" val="537433481"/>
                    </a:ext>
                  </a:extLst>
                </a:gridCol>
              </a:tblGrid>
              <a:tr h="896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Product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Current share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if bundled with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Odds Ratio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Expected share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66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1850273"/>
                  </a:ext>
                </a:extLst>
              </a:tr>
              <a:tr h="896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babyfurnbasic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0.45%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nit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5.810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2.6%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2084780384"/>
                  </a:ext>
                </a:extLst>
              </a:tr>
              <a:tr h="896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furniture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1.37%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2.149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2.9%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1773851002"/>
                  </a:ext>
                </a:extLst>
              </a:tr>
              <a:tr h="896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furniture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1.37%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2.486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3.4%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2043974106"/>
                  </a:ext>
                </a:extLst>
              </a:tr>
              <a:tr h="94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nit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0.73%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babyfurnbasic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5.797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4.2%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3298535893"/>
                  </a:ext>
                </a:extLst>
              </a:tr>
              <a:tr h="9413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nit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0.73%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2.243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1.6%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3349963523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nit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0.73%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toys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4.403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3.2%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780437183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optical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1.27%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3.288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4.2%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1499419658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optical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1.27%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3.37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4.3%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2028835617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4.13%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3.065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12.7%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4152250100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4.13%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2.17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9.0%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3397446510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4.13%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4.269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17.6%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1115152563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4.13%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1.948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8.0%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798868812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4.13%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mens_apparel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3.084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12.7%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3423788614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4.13%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missy_apparel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2.607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10.8%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3224053611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4.13%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toys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2.364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9.8%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196915453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4.13%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trimatree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2.268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9.4%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331549534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3.52%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2.751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9.7%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2562720134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3.52%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3.301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11.6%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1193581813"/>
                  </a:ext>
                </a:extLst>
              </a:tr>
              <a:tr h="17931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3.52%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2.918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10.3%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1340904670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3.52%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nit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2.03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7.2%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3010692862"/>
                  </a:ext>
                </a:extLst>
              </a:tr>
              <a:tr h="17931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3.52%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optical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3.041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10.7%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1684131200"/>
                  </a:ext>
                </a:extLst>
              </a:tr>
              <a:tr h="17931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3.52%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trimatree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2.181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7.7%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1660050356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3.52%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2.144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7.6%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661991821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6.23%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2.686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16.7%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240089095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6.23%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2.376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14.8%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1755061717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6.23%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2.143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13.4%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884941931"/>
                  </a:ext>
                </a:extLst>
              </a:tr>
              <a:tr h="1434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6.23%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optical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3.179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19.8%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261381808"/>
                  </a:ext>
                </a:extLst>
              </a:tr>
              <a:tr h="198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1.07%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5.476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5.8%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483" marR="4483" marT="4483" marB="0" anchor="ctr"/>
                </a:tc>
                <a:extLst>
                  <a:ext uri="{0D108BD9-81ED-4DB2-BD59-A6C34878D82A}">
                    <a16:rowId xmlns:a16="http://schemas.microsoft.com/office/drawing/2014/main" val="3172143758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1880761"/>
              </p:ext>
            </p:extLst>
          </p:nvPr>
        </p:nvGraphicFramePr>
        <p:xfrm>
          <a:off x="4569351" y="1027818"/>
          <a:ext cx="4231863" cy="45894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59724">
                  <a:extLst>
                    <a:ext uri="{9D8B030D-6E8A-4147-A177-3AD203B41FA5}">
                      <a16:colId xmlns:a16="http://schemas.microsoft.com/office/drawing/2014/main" val="1409813173"/>
                    </a:ext>
                  </a:extLst>
                </a:gridCol>
                <a:gridCol w="836994">
                  <a:extLst>
                    <a:ext uri="{9D8B030D-6E8A-4147-A177-3AD203B41FA5}">
                      <a16:colId xmlns:a16="http://schemas.microsoft.com/office/drawing/2014/main" val="465038986"/>
                    </a:ext>
                  </a:extLst>
                </a:gridCol>
                <a:gridCol w="909675">
                  <a:extLst>
                    <a:ext uri="{9D8B030D-6E8A-4147-A177-3AD203B41FA5}">
                      <a16:colId xmlns:a16="http://schemas.microsoft.com/office/drawing/2014/main" val="1634013889"/>
                    </a:ext>
                  </a:extLst>
                </a:gridCol>
                <a:gridCol w="672435">
                  <a:extLst>
                    <a:ext uri="{9D8B030D-6E8A-4147-A177-3AD203B41FA5}">
                      <a16:colId xmlns:a16="http://schemas.microsoft.com/office/drawing/2014/main" val="2712362515"/>
                    </a:ext>
                  </a:extLst>
                </a:gridCol>
                <a:gridCol w="753035">
                  <a:extLst>
                    <a:ext uri="{9D8B030D-6E8A-4147-A177-3AD203B41FA5}">
                      <a16:colId xmlns:a16="http://schemas.microsoft.com/office/drawing/2014/main" val="2506591722"/>
                    </a:ext>
                  </a:extLst>
                </a:gridCol>
              </a:tblGrid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1.07%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furniture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2.197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2.3%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1957818938"/>
                  </a:ext>
                </a:extLst>
              </a:tr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1.07%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kitch_table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3.066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3.3%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1175576712"/>
                  </a:ext>
                </a:extLst>
              </a:tr>
              <a:tr h="1792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1.07%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trimatree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2.363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2.5%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2794220992"/>
                  </a:ext>
                </a:extLst>
              </a:tr>
              <a:tr h="87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3.20%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2.728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8.7%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3403219518"/>
                  </a:ext>
                </a:extLst>
              </a:tr>
              <a:tr h="87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3.20%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2.234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7.1%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1481288740"/>
                  </a:ext>
                </a:extLst>
              </a:tr>
              <a:tr h="9181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3.20%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food_beverage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1.988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6.4%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4223912106"/>
                  </a:ext>
                </a:extLst>
              </a:tr>
              <a:tr h="9181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3.20%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2.738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8.8%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2057986123"/>
                  </a:ext>
                </a:extLst>
              </a:tr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3.20%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missy_apparel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1.878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6.0%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3239632847"/>
                  </a:ext>
                </a:extLst>
              </a:tr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3.20%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trimatree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2.838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9.1%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1273962544"/>
                  </a:ext>
                </a:extLst>
              </a:tr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3.20%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1.977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6.3%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2686070027"/>
                  </a:ext>
                </a:extLst>
              </a:tr>
              <a:tr h="87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mens_apparel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3.73%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1.929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7.2%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3016457019"/>
                  </a:ext>
                </a:extLst>
              </a:tr>
              <a:tr h="9181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mens_apparel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3.73%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4.136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15.4%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3762834969"/>
                  </a:ext>
                </a:extLst>
              </a:tr>
              <a:tr h="9181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missy_apparel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4.00%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3.351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13.4%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1065433313"/>
                  </a:ext>
                </a:extLst>
              </a:tr>
              <a:tr h="87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missy_apparel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4.00%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2.128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8.5%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1753265174"/>
                  </a:ext>
                </a:extLst>
              </a:tr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missy_apparel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4.00%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2.708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10.8%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1248337340"/>
                  </a:ext>
                </a:extLst>
              </a:tr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toys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2.75%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3.092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8.5%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3309744423"/>
                  </a:ext>
                </a:extLst>
              </a:tr>
              <a:tr h="87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toys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2.75%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nit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4.245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11.7%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3190057270"/>
                  </a:ext>
                </a:extLst>
              </a:tr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toys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2.75%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trimatree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3.07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8.5%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3805146797"/>
                  </a:ext>
                </a:extLst>
              </a:tr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trimatree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2.11%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2.298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4.9%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4101844248"/>
                  </a:ext>
                </a:extLst>
              </a:tr>
              <a:tr h="1792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trimatree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2.11%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2.592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5.5%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3995152459"/>
                  </a:ext>
                </a:extLst>
              </a:tr>
              <a:tr h="1792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trimatree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2.11%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2.018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4.3%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2113127827"/>
                  </a:ext>
                </a:extLst>
              </a:tr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trimatree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2.11%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2.864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6.0%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3072909902"/>
                  </a:ext>
                </a:extLst>
              </a:tr>
              <a:tr h="1792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trimatree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2.11%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toys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3.207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6.8%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2569130392"/>
                  </a:ext>
                </a:extLst>
              </a:tr>
              <a:tr h="9181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1.90%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2.397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4.6%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4234139234"/>
                  </a:ext>
                </a:extLst>
              </a:tr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1.90%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furniture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2.291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4.4%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2926518889"/>
                  </a:ext>
                </a:extLst>
              </a:tr>
              <a:tr h="1792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1.90%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2.105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4.0%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4267545164"/>
                  </a:ext>
                </a:extLst>
              </a:tr>
              <a:tr h="1748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1.90%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mens_apparel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1.92</a:t>
                      </a:r>
                      <a:endParaRPr lang="en-US" sz="900" b="0" i="0" u="none" strike="noStrike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3.7%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2124286744"/>
                  </a:ext>
                </a:extLst>
              </a:tr>
              <a:tr h="1792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1.90%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missy_apparel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2.729</a:t>
                      </a:r>
                      <a:endParaRPr lang="en-US" sz="9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5.2%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372" marR="4372" marT="4372" marB="0" anchor="ctr"/>
                </a:tc>
                <a:extLst>
                  <a:ext uri="{0D108BD9-81ED-4DB2-BD59-A6C34878D82A}">
                    <a16:rowId xmlns:a16="http://schemas.microsoft.com/office/drawing/2014/main" val="14182799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8478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00" y="62753"/>
            <a:ext cx="6377940" cy="1030350"/>
          </a:xfrm>
        </p:spPr>
        <p:txBody>
          <a:bodyPr/>
          <a:lstStyle/>
          <a:p>
            <a:r>
              <a:rPr lang="en-US" altLang="zh-TW" dirty="0"/>
              <a:t>Effectiveness of DM</a:t>
            </a:r>
            <a:endParaRPr lang="zh-TW" alt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9974693"/>
              </p:ext>
            </p:extLst>
          </p:nvPr>
        </p:nvGraphicFramePr>
        <p:xfrm>
          <a:off x="259977" y="1449481"/>
          <a:ext cx="4872319" cy="12863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43705">
                  <a:extLst>
                    <a:ext uri="{9D8B030D-6E8A-4147-A177-3AD203B41FA5}">
                      <a16:colId xmlns:a16="http://schemas.microsoft.com/office/drawing/2014/main" val="1925131538"/>
                    </a:ext>
                  </a:extLst>
                </a:gridCol>
                <a:gridCol w="437496">
                  <a:extLst>
                    <a:ext uri="{9D8B030D-6E8A-4147-A177-3AD203B41FA5}">
                      <a16:colId xmlns:a16="http://schemas.microsoft.com/office/drawing/2014/main" val="595020795"/>
                    </a:ext>
                  </a:extLst>
                </a:gridCol>
                <a:gridCol w="636494">
                  <a:extLst>
                    <a:ext uri="{9D8B030D-6E8A-4147-A177-3AD203B41FA5}">
                      <a16:colId xmlns:a16="http://schemas.microsoft.com/office/drawing/2014/main" val="2356794704"/>
                    </a:ext>
                  </a:extLst>
                </a:gridCol>
                <a:gridCol w="806822">
                  <a:extLst>
                    <a:ext uri="{9D8B030D-6E8A-4147-A177-3AD203B41FA5}">
                      <a16:colId xmlns:a16="http://schemas.microsoft.com/office/drawing/2014/main" val="356495842"/>
                    </a:ext>
                  </a:extLst>
                </a:gridCol>
                <a:gridCol w="839141">
                  <a:extLst>
                    <a:ext uri="{9D8B030D-6E8A-4147-A177-3AD203B41FA5}">
                      <a16:colId xmlns:a16="http://schemas.microsoft.com/office/drawing/2014/main" val="2946403929"/>
                    </a:ext>
                  </a:extLst>
                </a:gridCol>
                <a:gridCol w="608661">
                  <a:extLst>
                    <a:ext uri="{9D8B030D-6E8A-4147-A177-3AD203B41FA5}">
                      <a16:colId xmlns:a16="http://schemas.microsoft.com/office/drawing/2014/main" val="2104417241"/>
                    </a:ext>
                  </a:extLst>
                </a:gridCol>
              </a:tblGrid>
              <a:tr h="190500">
                <a:tc gridSpan="6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Analysis of Maximum Likelihood Estimates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6354474"/>
                  </a:ext>
                </a:extLst>
              </a:tr>
              <a:tr h="252661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Parameter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DF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Estimate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Standard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Wald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 err="1">
                          <a:effectLst/>
                        </a:rPr>
                        <a:t>Pr</a:t>
                      </a:r>
                      <a:r>
                        <a:rPr lang="en-US" sz="1100" u="none" strike="noStrike" dirty="0">
                          <a:effectLst/>
                        </a:rPr>
                        <a:t> &gt; </a:t>
                      </a:r>
                      <a:r>
                        <a:rPr lang="en-US" sz="1100" u="none" strike="noStrike" dirty="0" err="1">
                          <a:effectLst/>
                        </a:rPr>
                        <a:t>ChiSq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375195949"/>
                  </a:ext>
                </a:extLst>
              </a:tr>
              <a:tr h="21515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Error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Chi-Square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58293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Intercept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-1.8851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0.0598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993.968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>
                          <a:effectLst/>
                        </a:rPr>
                        <a:t>&lt;.0001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13608447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dm_sends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0.0764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0.00475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258.215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effectLst/>
                        </a:rPr>
                        <a:t>&lt;.0001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906792779"/>
                  </a:ext>
                </a:extLst>
              </a:tr>
              <a:tr h="22800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loyalty_member_flag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2.8617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0.0649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1942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u="none" strike="noStrike" dirty="0">
                          <a:effectLst/>
                        </a:rPr>
                        <a:t>&lt;.0001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3192368916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966259"/>
              </p:ext>
            </p:extLst>
          </p:nvPr>
        </p:nvGraphicFramePr>
        <p:xfrm>
          <a:off x="345141" y="3071500"/>
          <a:ext cx="3653118" cy="12085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43195">
                  <a:extLst>
                    <a:ext uri="{9D8B030D-6E8A-4147-A177-3AD203B41FA5}">
                      <a16:colId xmlns:a16="http://schemas.microsoft.com/office/drawing/2014/main" val="2676500380"/>
                    </a:ext>
                  </a:extLst>
                </a:gridCol>
                <a:gridCol w="788845">
                  <a:extLst>
                    <a:ext uri="{9D8B030D-6E8A-4147-A177-3AD203B41FA5}">
                      <a16:colId xmlns:a16="http://schemas.microsoft.com/office/drawing/2014/main" val="577800321"/>
                    </a:ext>
                  </a:extLst>
                </a:gridCol>
                <a:gridCol w="712812">
                  <a:extLst>
                    <a:ext uri="{9D8B030D-6E8A-4147-A177-3AD203B41FA5}">
                      <a16:colId xmlns:a16="http://schemas.microsoft.com/office/drawing/2014/main" val="2342372892"/>
                    </a:ext>
                  </a:extLst>
                </a:gridCol>
                <a:gridCol w="608266">
                  <a:extLst>
                    <a:ext uri="{9D8B030D-6E8A-4147-A177-3AD203B41FA5}">
                      <a16:colId xmlns:a16="http://schemas.microsoft.com/office/drawing/2014/main" val="2321440473"/>
                    </a:ext>
                  </a:extLst>
                </a:gridCol>
              </a:tblGrid>
              <a:tr h="200025">
                <a:tc gridSpan="4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Odds Ratio Estimates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104068"/>
                  </a:ext>
                </a:extLst>
              </a:tr>
              <a:tr h="251012"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Effect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 dirty="0">
                          <a:effectLst/>
                        </a:rPr>
                        <a:t>Point Estimate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grid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95% Wald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7276587"/>
                  </a:ext>
                </a:extLst>
              </a:tr>
              <a:tr h="2734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Confidence Limits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705428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dm_sends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1.079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1.069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1.09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930278036"/>
                  </a:ext>
                </a:extLst>
              </a:tr>
              <a:tr h="25549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loyalty_member_flag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17.491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15.401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 dirty="0">
                          <a:effectLst/>
                        </a:rPr>
                        <a:t>19.865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extLst>
                  <a:ext uri="{0D108BD9-81ED-4DB2-BD59-A6C34878D82A}">
                    <a16:rowId xmlns:a16="http://schemas.microsoft.com/office/drawing/2014/main" val="232018172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7527154"/>
              </p:ext>
            </p:extLst>
          </p:nvPr>
        </p:nvGraphicFramePr>
        <p:xfrm>
          <a:off x="380776" y="4724400"/>
          <a:ext cx="6883399" cy="9950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6674">
                  <a:extLst>
                    <a:ext uri="{9D8B030D-6E8A-4147-A177-3AD203B41FA5}">
                      <a16:colId xmlns:a16="http://schemas.microsoft.com/office/drawing/2014/main" val="394693922"/>
                    </a:ext>
                  </a:extLst>
                </a:gridCol>
                <a:gridCol w="789846">
                  <a:extLst>
                    <a:ext uri="{9D8B030D-6E8A-4147-A177-3AD203B41FA5}">
                      <a16:colId xmlns:a16="http://schemas.microsoft.com/office/drawing/2014/main" val="4195426260"/>
                    </a:ext>
                  </a:extLst>
                </a:gridCol>
                <a:gridCol w="713717">
                  <a:extLst>
                    <a:ext uri="{9D8B030D-6E8A-4147-A177-3AD203B41FA5}">
                      <a16:colId xmlns:a16="http://schemas.microsoft.com/office/drawing/2014/main" val="3644481758"/>
                    </a:ext>
                  </a:extLst>
                </a:gridCol>
                <a:gridCol w="609038">
                  <a:extLst>
                    <a:ext uri="{9D8B030D-6E8A-4147-A177-3AD203B41FA5}">
                      <a16:colId xmlns:a16="http://schemas.microsoft.com/office/drawing/2014/main" val="2075794539"/>
                    </a:ext>
                  </a:extLst>
                </a:gridCol>
                <a:gridCol w="609038">
                  <a:extLst>
                    <a:ext uri="{9D8B030D-6E8A-4147-A177-3AD203B41FA5}">
                      <a16:colId xmlns:a16="http://schemas.microsoft.com/office/drawing/2014/main" val="4054445666"/>
                    </a:ext>
                  </a:extLst>
                </a:gridCol>
                <a:gridCol w="609038">
                  <a:extLst>
                    <a:ext uri="{9D8B030D-6E8A-4147-A177-3AD203B41FA5}">
                      <a16:colId xmlns:a16="http://schemas.microsoft.com/office/drawing/2014/main" val="3881749119"/>
                    </a:ext>
                  </a:extLst>
                </a:gridCol>
                <a:gridCol w="609038">
                  <a:extLst>
                    <a:ext uri="{9D8B030D-6E8A-4147-A177-3AD203B41FA5}">
                      <a16:colId xmlns:a16="http://schemas.microsoft.com/office/drawing/2014/main" val="4076092157"/>
                    </a:ext>
                  </a:extLst>
                </a:gridCol>
                <a:gridCol w="609038">
                  <a:extLst>
                    <a:ext uri="{9D8B030D-6E8A-4147-A177-3AD203B41FA5}">
                      <a16:colId xmlns:a16="http://schemas.microsoft.com/office/drawing/2014/main" val="3408434312"/>
                    </a:ext>
                  </a:extLst>
                </a:gridCol>
                <a:gridCol w="609038">
                  <a:extLst>
                    <a:ext uri="{9D8B030D-6E8A-4147-A177-3AD203B41FA5}">
                      <a16:colId xmlns:a16="http://schemas.microsoft.com/office/drawing/2014/main" val="642688029"/>
                    </a:ext>
                  </a:extLst>
                </a:gridCol>
                <a:gridCol w="938934">
                  <a:extLst>
                    <a:ext uri="{9D8B030D-6E8A-4147-A177-3AD203B41FA5}">
                      <a16:colId xmlns:a16="http://schemas.microsoft.com/office/drawing/2014/main" val="3288863400"/>
                    </a:ext>
                  </a:extLst>
                </a:gridCol>
              </a:tblGrid>
              <a:tr h="233082">
                <a:tc gridSpan="10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Classification Table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68626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Prob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grid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Correct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Incorrect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Percentages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01708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Level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Event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Non-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Event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Non-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rowSpan="2"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Correct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Sensi-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Speci-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FALSE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FALSE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4007474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Event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Event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tivity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ficity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POS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>
                          <a:effectLst/>
                        </a:rPr>
                        <a:t>NEG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1988442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u="none" strike="noStrike">
                          <a:effectLst/>
                        </a:rPr>
                        <a:t>0.402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6047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1954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1660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339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80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94.7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54.1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21.5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u="none" strike="noStrike" dirty="0">
                          <a:effectLst/>
                        </a:rPr>
                        <a:t>14.8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910448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2106706" y="3792071"/>
            <a:ext cx="589430" cy="2241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223736" y="3117233"/>
            <a:ext cx="38491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each one extra DM sent, the </a:t>
            </a:r>
          </a:p>
          <a:p>
            <a:r>
              <a:rPr lang="en-US" dirty="0"/>
              <a:t>probability of purchasing </a:t>
            </a:r>
          </a:p>
          <a:p>
            <a:r>
              <a:rPr lang="en-US" dirty="0"/>
              <a:t>will increase by 7.9% </a:t>
            </a:r>
          </a:p>
        </p:txBody>
      </p:sp>
    </p:spTree>
    <p:extLst>
      <p:ext uri="{BB962C8B-B14F-4D97-AF65-F5344CB8AC3E}">
        <p14:creationId xmlns:p14="http://schemas.microsoft.com/office/powerpoint/2010/main" val="3959550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00" y="62753"/>
            <a:ext cx="6377940" cy="1030350"/>
          </a:xfrm>
        </p:spPr>
        <p:txBody>
          <a:bodyPr/>
          <a:lstStyle/>
          <a:p>
            <a:r>
              <a:rPr lang="en-US" altLang="zh-TW" dirty="0"/>
              <a:t>DM Strategy</a:t>
            </a:r>
            <a:endParaRPr lang="zh-TW" alt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3742265"/>
              </p:ext>
            </p:extLst>
          </p:nvPr>
        </p:nvGraphicFramePr>
        <p:xfrm>
          <a:off x="1497806" y="1664493"/>
          <a:ext cx="6148388" cy="35290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Oval 4"/>
          <p:cNvSpPr/>
          <p:nvPr/>
        </p:nvSpPr>
        <p:spPr>
          <a:xfrm>
            <a:off x="6266328" y="2026023"/>
            <a:ext cx="268941" cy="25997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117171" y="1665656"/>
            <a:ext cx="17155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err="1"/>
              <a:t>DM_sends</a:t>
            </a:r>
            <a:r>
              <a:rPr lang="en-US" sz="1400" b="1" dirty="0"/>
              <a:t>=4.7778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01995" y="5448057"/>
            <a:ext cx="72013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</a:t>
            </a:r>
            <a:r>
              <a:rPr lang="en-US" dirty="0" err="1"/>
              <a:t>DM_sends</a:t>
            </a:r>
            <a:r>
              <a:rPr lang="en-US" dirty="0"/>
              <a:t>= 4.7778 the revenue reaches the peak. </a:t>
            </a:r>
          </a:p>
          <a:p>
            <a:r>
              <a:rPr lang="en-US" dirty="0"/>
              <a:t>If </a:t>
            </a:r>
            <a:r>
              <a:rPr lang="en-US" dirty="0" err="1"/>
              <a:t>DM_sends</a:t>
            </a:r>
            <a:r>
              <a:rPr lang="en-US" dirty="0"/>
              <a:t> &lt; 4.7778, continue to send until 4.7778.</a:t>
            </a:r>
          </a:p>
          <a:p>
            <a:r>
              <a:rPr lang="en-US" dirty="0"/>
              <a:t>If </a:t>
            </a:r>
            <a:r>
              <a:rPr lang="en-US" dirty="0" err="1"/>
              <a:t>DM_sends</a:t>
            </a:r>
            <a:r>
              <a:rPr lang="en-US" dirty="0"/>
              <a:t> &gt; 4.7778, stop.</a:t>
            </a:r>
          </a:p>
        </p:txBody>
      </p:sp>
      <p:sp>
        <p:nvSpPr>
          <p:cNvPr id="8" name="AutoShape 8"/>
          <p:cNvSpPr>
            <a:spLocks noChangeArrowheads="1"/>
          </p:cNvSpPr>
          <p:nvPr/>
        </p:nvSpPr>
        <p:spPr bwMode="auto">
          <a:xfrm rot="20727167">
            <a:off x="2156497" y="2758758"/>
            <a:ext cx="4006904" cy="143312"/>
          </a:xfrm>
          <a:prstGeom prst="rightArrow">
            <a:avLst>
              <a:gd name="adj1" fmla="val 50000"/>
              <a:gd name="adj2" fmla="val 50213"/>
            </a:avLst>
          </a:prstGeom>
          <a:solidFill>
            <a:srgbClr val="F5FF2D"/>
          </a:solidFill>
          <a:ln w="38100" algn="ctr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9" name="AutoShape 8"/>
          <p:cNvSpPr>
            <a:spLocks noChangeArrowheads="1"/>
          </p:cNvSpPr>
          <p:nvPr/>
        </p:nvSpPr>
        <p:spPr bwMode="auto">
          <a:xfrm rot="1591870">
            <a:off x="6459316" y="2459273"/>
            <a:ext cx="1146967" cy="149840"/>
          </a:xfrm>
          <a:prstGeom prst="rightArrow">
            <a:avLst>
              <a:gd name="adj1" fmla="val 50000"/>
              <a:gd name="adj2" fmla="val 50213"/>
            </a:avLst>
          </a:prstGeom>
          <a:solidFill>
            <a:srgbClr val="F5FF2D"/>
          </a:solidFill>
          <a:ln w="38100" algn="ctr">
            <a:noFill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192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00" y="62753"/>
            <a:ext cx="6377940" cy="1030350"/>
          </a:xfrm>
        </p:spPr>
        <p:txBody>
          <a:bodyPr/>
          <a:lstStyle/>
          <a:p>
            <a:r>
              <a:rPr lang="en-US" altLang="zh-TW" dirty="0"/>
              <a:t>Lift Chart</a:t>
            </a:r>
            <a:endParaRPr lang="zh-TW" alt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1970098"/>
              </p:ext>
            </p:extLst>
          </p:nvPr>
        </p:nvGraphicFramePr>
        <p:xfrm>
          <a:off x="2384611" y="1187823"/>
          <a:ext cx="4267200" cy="2171700"/>
        </p:xfrm>
        <a:graphic>
          <a:graphicData uri="http://schemas.openxmlformats.org/drawingml/2006/table">
            <a:tbl>
              <a:tblPr/>
              <a:tblGrid>
                <a:gridCol w="609600">
                  <a:extLst>
                    <a:ext uri="{9D8B030D-6E8A-4147-A177-3AD203B41FA5}">
                      <a16:colId xmlns:a16="http://schemas.microsoft.com/office/drawing/2014/main" val="97423298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21865750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1125862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53812752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4637207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08247995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626237128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DECILE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PRED%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AVG%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LIFT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 PRED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 AVG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DIFF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84850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119159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358766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5215794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103026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114090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92605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00096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760534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066425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0705498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AFBF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AFB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2418808"/>
                  </a:ext>
                </a:extLst>
              </a:tr>
            </a:tbl>
          </a:graphicData>
        </a:graphic>
      </p:graphicFrame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2724502"/>
              </p:ext>
            </p:extLst>
          </p:nvPr>
        </p:nvGraphicFramePr>
        <p:xfrm>
          <a:off x="1489396" y="3454243"/>
          <a:ext cx="5435525" cy="32334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4080196" y="4670612"/>
            <a:ext cx="0" cy="14433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600149" y="4410635"/>
            <a:ext cx="0" cy="17032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924921" y="3953435"/>
            <a:ext cx="2217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The average </a:t>
            </a:r>
            <a:r>
              <a:rPr lang="en-US" sz="1400" dirty="0" err="1"/>
              <a:t>DM_sends</a:t>
            </a:r>
            <a:endParaRPr lang="en-US" sz="1400" dirty="0"/>
          </a:p>
          <a:p>
            <a:r>
              <a:rPr lang="en-US" sz="1400" dirty="0"/>
              <a:t>of decile 5 &amp; 6 is 1.4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924921" y="5262282"/>
            <a:ext cx="22717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Suggest to send 3 more </a:t>
            </a:r>
          </a:p>
          <a:p>
            <a:r>
              <a:rPr lang="en-US" sz="1400" dirty="0"/>
              <a:t>DMs to decile 5 &amp; 6</a:t>
            </a:r>
          </a:p>
        </p:txBody>
      </p:sp>
      <p:sp>
        <p:nvSpPr>
          <p:cNvPr id="12" name="AutoShape 14"/>
          <p:cNvSpPr>
            <a:spLocks noChangeArrowheads="1"/>
          </p:cNvSpPr>
          <p:nvPr/>
        </p:nvSpPr>
        <p:spPr bwMode="auto">
          <a:xfrm rot="5400000">
            <a:off x="7724450" y="4718049"/>
            <a:ext cx="379899" cy="406994"/>
          </a:xfrm>
          <a:prstGeom prst="rightArrow">
            <a:avLst>
              <a:gd name="adj1" fmla="val 58926"/>
              <a:gd name="adj2" fmla="val 54167"/>
            </a:avLst>
          </a:prstGeom>
          <a:solidFill>
            <a:srgbClr val="F5FF2D"/>
          </a:solidFill>
          <a:ln w="28575" algn="ctr">
            <a:solidFill>
              <a:srgbClr val="FFCC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912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00" y="62753"/>
            <a:ext cx="6377940" cy="1030350"/>
          </a:xfrm>
        </p:spPr>
        <p:txBody>
          <a:bodyPr/>
          <a:lstStyle/>
          <a:p>
            <a:r>
              <a:rPr lang="en-US" altLang="zh-TW" dirty="0"/>
              <a:t>ROI (for Decile 5 &amp; 6) </a:t>
            </a:r>
            <a:endParaRPr lang="zh-TW" alt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3779564"/>
              </p:ext>
            </p:extLst>
          </p:nvPr>
        </p:nvGraphicFramePr>
        <p:xfrm>
          <a:off x="2791943" y="2414039"/>
          <a:ext cx="4057091" cy="81260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98248">
                  <a:extLst>
                    <a:ext uri="{9D8B030D-6E8A-4147-A177-3AD203B41FA5}">
                      <a16:colId xmlns:a16="http://schemas.microsoft.com/office/drawing/2014/main" val="3253898602"/>
                    </a:ext>
                  </a:extLst>
                </a:gridCol>
                <a:gridCol w="1123103">
                  <a:extLst>
                    <a:ext uri="{9D8B030D-6E8A-4147-A177-3AD203B41FA5}">
                      <a16:colId xmlns:a16="http://schemas.microsoft.com/office/drawing/2014/main" val="1541888854"/>
                    </a:ext>
                  </a:extLst>
                </a:gridCol>
                <a:gridCol w="1335740">
                  <a:extLst>
                    <a:ext uri="{9D8B030D-6E8A-4147-A177-3AD203B41FA5}">
                      <a16:colId xmlns:a16="http://schemas.microsoft.com/office/drawing/2014/main" val="3238891899"/>
                    </a:ext>
                  </a:extLst>
                </a:gridCol>
              </a:tblGrid>
              <a:tr h="40087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Variable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Mean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Add 3 more DMs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66908753"/>
                  </a:ext>
                </a:extLst>
              </a:tr>
              <a:tr h="2058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dm_sends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1.3998868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4.399887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49583182"/>
                  </a:ext>
                </a:extLst>
              </a:tr>
              <a:tr h="2058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</a:rPr>
                        <a:t>item_amt_sum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251.640266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316.4574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1060002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928747" y="1687453"/>
            <a:ext cx="5622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Just focus on decile 5 &amp; 6, send 3 more DMs to each customer.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28747" y="5163151"/>
            <a:ext cx="59827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The increased DM cost is $1584, the increased revenue is $ 126,718.</a:t>
            </a:r>
          </a:p>
          <a:p>
            <a:r>
              <a:rPr lang="en-US" sz="1400" dirty="0"/>
              <a:t>ROI = 80 times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648183"/>
              </p:ext>
            </p:extLst>
          </p:nvPr>
        </p:nvGraphicFramePr>
        <p:xfrm>
          <a:off x="3056965" y="3812348"/>
          <a:ext cx="3415554" cy="6919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58752">
                  <a:extLst>
                    <a:ext uri="{9D8B030D-6E8A-4147-A177-3AD203B41FA5}">
                      <a16:colId xmlns:a16="http://schemas.microsoft.com/office/drawing/2014/main" val="1221906037"/>
                    </a:ext>
                  </a:extLst>
                </a:gridCol>
                <a:gridCol w="1278336">
                  <a:extLst>
                    <a:ext uri="{9D8B030D-6E8A-4147-A177-3AD203B41FA5}">
                      <a16:colId xmlns:a16="http://schemas.microsoft.com/office/drawing/2014/main" val="2022244458"/>
                    </a:ext>
                  </a:extLst>
                </a:gridCol>
                <a:gridCol w="1178466">
                  <a:extLst>
                    <a:ext uri="{9D8B030D-6E8A-4147-A177-3AD203B41FA5}">
                      <a16:colId xmlns:a16="http://schemas.microsoft.com/office/drawing/2014/main" val="3477800750"/>
                    </a:ext>
                  </a:extLst>
                </a:gridCol>
              </a:tblGrid>
              <a:tr h="4458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Increased DM cost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Increased revenue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ROI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52360103"/>
                  </a:ext>
                </a:extLst>
              </a:tr>
              <a:tr h="2460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1584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126718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80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279644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0561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34453" y="100985"/>
            <a:ext cx="6377940" cy="1293028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782192" y="1466850"/>
            <a:ext cx="7725425" cy="41360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4 clusters</a:t>
            </a:r>
          </a:p>
          <a:p>
            <a:pPr lvl="1"/>
            <a:r>
              <a:rPr lang="en-US" dirty="0"/>
              <a:t>None customers</a:t>
            </a:r>
          </a:p>
          <a:p>
            <a:pPr lvl="1"/>
            <a:r>
              <a:rPr lang="en-US" dirty="0" err="1"/>
              <a:t>Unique_item</a:t>
            </a:r>
            <a:r>
              <a:rPr lang="en-US" dirty="0"/>
              <a:t> customers</a:t>
            </a:r>
          </a:p>
          <a:p>
            <a:pPr lvl="1"/>
            <a:r>
              <a:rPr lang="en-US" dirty="0" err="1"/>
              <a:t>Volume&amp;Value</a:t>
            </a:r>
            <a:r>
              <a:rPr lang="en-US" dirty="0"/>
              <a:t> customers</a:t>
            </a:r>
          </a:p>
          <a:p>
            <a:pPr lvl="1"/>
            <a:r>
              <a:rPr lang="en-US" dirty="0"/>
              <a:t>Loyal customers</a:t>
            </a:r>
          </a:p>
          <a:p>
            <a:r>
              <a:rPr lang="en-US" dirty="0"/>
              <a:t>MBA : 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None : no MBA can be applied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Loyal : a lot of Market Basket can be applied </a:t>
            </a:r>
          </a:p>
          <a:p>
            <a:r>
              <a:rPr lang="en-US" dirty="0" err="1">
                <a:sym typeface="Wingdings" panose="05000000000000000000" pitchFamily="2" charset="2"/>
              </a:rPr>
              <a:t>DM_sends</a:t>
            </a:r>
            <a:r>
              <a:rPr lang="en-US" dirty="0">
                <a:sym typeface="Wingdings" panose="05000000000000000000" pitchFamily="2" charset="2"/>
              </a:rPr>
              <a:t> : 4.7778 is the optimal </a:t>
            </a:r>
          </a:p>
          <a:p>
            <a:r>
              <a:rPr lang="en-US" dirty="0">
                <a:sym typeface="Wingdings" panose="05000000000000000000" pitchFamily="2" charset="2"/>
              </a:rPr>
              <a:t>Lift chart &amp; ROI : focus on decile 5 &amp; 6, send 3 more DMs to each of them. The increased revenue = $126718 at extra cost of $1584. ROI= 80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90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71700" y="98612"/>
            <a:ext cx="6377940" cy="1183341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94360" y="1595718"/>
            <a:ext cx="7955280" cy="4667922"/>
          </a:xfrm>
        </p:spPr>
        <p:txBody>
          <a:bodyPr>
            <a:normAutofit/>
          </a:bodyPr>
          <a:lstStyle/>
          <a:p>
            <a:r>
              <a:rPr lang="en-US" dirty="0"/>
              <a:t>Executive Summary</a:t>
            </a:r>
          </a:p>
          <a:p>
            <a:r>
              <a:rPr lang="en-US" dirty="0"/>
              <a:t>Biz Objective</a:t>
            </a:r>
          </a:p>
          <a:p>
            <a:r>
              <a:rPr lang="en-US" dirty="0"/>
              <a:t>Segmentation</a:t>
            </a:r>
          </a:p>
          <a:p>
            <a:r>
              <a:rPr lang="en-US" dirty="0"/>
              <a:t>Top Down KPI for Each Cluster</a:t>
            </a:r>
          </a:p>
          <a:p>
            <a:r>
              <a:rPr lang="en-US" dirty="0"/>
              <a:t>Market Basket Analysis (MBA) for Each Cluster</a:t>
            </a:r>
          </a:p>
          <a:p>
            <a:r>
              <a:rPr lang="en-US" dirty="0"/>
              <a:t>DM Effectiveness &amp; </a:t>
            </a:r>
            <a:r>
              <a:rPr lang="en-US" dirty="0" err="1"/>
              <a:t>DM_sends</a:t>
            </a:r>
            <a:r>
              <a:rPr lang="en-US" dirty="0"/>
              <a:t> Strategy</a:t>
            </a:r>
          </a:p>
          <a:p>
            <a:r>
              <a:rPr lang="en-US" dirty="0"/>
              <a:t>Lift Chart &amp; ROI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689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71700" y="179127"/>
            <a:ext cx="6377940" cy="1237298"/>
          </a:xfrm>
        </p:spPr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86968" y="2135908"/>
            <a:ext cx="7498080" cy="277442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10000 customers are segmented into 4 clusters by using </a:t>
            </a:r>
            <a:r>
              <a:rPr lang="en-US" dirty="0" err="1"/>
              <a:t>LatentGold</a:t>
            </a:r>
            <a:r>
              <a:rPr lang="en-US" dirty="0"/>
              <a:t> – None, </a:t>
            </a:r>
            <a:r>
              <a:rPr lang="en-US" dirty="0" err="1"/>
              <a:t>Unique_Item</a:t>
            </a:r>
            <a:r>
              <a:rPr lang="en-US" dirty="0"/>
              <a:t>, </a:t>
            </a:r>
            <a:r>
              <a:rPr lang="en-US" dirty="0" err="1"/>
              <a:t>Volume&amp;Value</a:t>
            </a:r>
            <a:r>
              <a:rPr lang="en-US" dirty="0"/>
              <a:t>, Loyal</a:t>
            </a:r>
          </a:p>
          <a:p>
            <a:r>
              <a:rPr lang="en-US" dirty="0"/>
              <a:t>Apply Market Basket Analysis to each cluster, we found Cluster 1 can not implement MBA (no purchase). Cluster4 can implement a lot of MBA</a:t>
            </a:r>
          </a:p>
          <a:p>
            <a:r>
              <a:rPr lang="en-US" dirty="0"/>
              <a:t>The best </a:t>
            </a:r>
            <a:r>
              <a:rPr lang="en-US" dirty="0" err="1"/>
              <a:t>DM_sends</a:t>
            </a:r>
            <a:r>
              <a:rPr lang="en-US" dirty="0"/>
              <a:t> = 4.7778</a:t>
            </a:r>
          </a:p>
          <a:p>
            <a:r>
              <a:rPr lang="en-US" dirty="0"/>
              <a:t>From the lift chart we just focus on decile 5 &amp; 6 and suggest to send 3 more DMs to each of them. The increased revenue = $126,718 at extra DM cost of $1584. ROI = 80 </a:t>
            </a:r>
          </a:p>
          <a:p>
            <a:endParaRPr lang="en-US" dirty="0"/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884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71700" y="152400"/>
            <a:ext cx="6377940" cy="1209675"/>
          </a:xfrm>
        </p:spPr>
        <p:txBody>
          <a:bodyPr/>
          <a:lstStyle/>
          <a:p>
            <a:r>
              <a:rPr lang="en-US" dirty="0"/>
              <a:t>Biz Objective</a:t>
            </a:r>
          </a:p>
        </p:txBody>
      </p:sp>
      <p:grpSp>
        <p:nvGrpSpPr>
          <p:cNvPr id="15" name="Group 4"/>
          <p:cNvGrpSpPr>
            <a:grpSpLocks/>
          </p:cNvGrpSpPr>
          <p:nvPr/>
        </p:nvGrpSpPr>
        <p:grpSpPr bwMode="auto">
          <a:xfrm>
            <a:off x="963053" y="2100637"/>
            <a:ext cx="7269595" cy="1368425"/>
            <a:chOff x="657" y="1979"/>
            <a:chExt cx="4446" cy="454"/>
          </a:xfrm>
        </p:grpSpPr>
        <p:sp>
          <p:nvSpPr>
            <p:cNvPr id="22" name="Rectangle 5"/>
            <p:cNvSpPr>
              <a:spLocks noChangeArrowheads="1"/>
            </p:cNvSpPr>
            <p:nvPr/>
          </p:nvSpPr>
          <p:spPr bwMode="auto">
            <a:xfrm>
              <a:off x="657" y="1979"/>
              <a:ext cx="454" cy="454"/>
            </a:xfrm>
            <a:prstGeom prst="rect">
              <a:avLst/>
            </a:prstGeom>
            <a:solidFill>
              <a:srgbClr val="643C3C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zh-TW" sz="2000" b="1" dirty="0">
                  <a:solidFill>
                    <a:schemeClr val="bg1"/>
                  </a:solidFill>
                  <a:ea typeface="標楷體" panose="03000509000000000000" pitchFamily="65" charset="-120"/>
                  <a:cs typeface="Arial" panose="020B0604020202020204" pitchFamily="34" charset="0"/>
                </a:rPr>
                <a:t>1</a:t>
              </a:r>
              <a:endParaRPr lang="en-US" altLang="ja-JP" sz="2000" b="1" dirty="0">
                <a:solidFill>
                  <a:schemeClr val="bg1"/>
                </a:solidFill>
                <a:ea typeface="標楷體" panose="03000509000000000000" pitchFamily="65" charset="-120"/>
                <a:cs typeface="Arial" panose="020B0604020202020204" pitchFamily="34" charset="0"/>
              </a:endParaRPr>
            </a:p>
          </p:txBody>
        </p:sp>
        <p:sp>
          <p:nvSpPr>
            <p:cNvPr id="23" name="Rectangle 6"/>
            <p:cNvSpPr>
              <a:spLocks noChangeArrowheads="1"/>
            </p:cNvSpPr>
            <p:nvPr/>
          </p:nvSpPr>
          <p:spPr bwMode="auto">
            <a:xfrm>
              <a:off x="1111" y="1979"/>
              <a:ext cx="3992" cy="454"/>
            </a:xfrm>
            <a:prstGeom prst="rect">
              <a:avLst/>
            </a:prstGeom>
            <a:solidFill>
              <a:srgbClr val="EECACA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r>
                <a:rPr lang="en-US" altLang="ja-JP" sz="2000" dirty="0">
                  <a:solidFill>
                    <a:schemeClr val="bg1"/>
                  </a:solidFill>
                  <a:ea typeface="標楷體" panose="03000509000000000000" pitchFamily="65" charset="-120"/>
                </a:rPr>
                <a:t>Segment customers and apply Market Basket </a:t>
              </a:r>
            </a:p>
            <a:p>
              <a:r>
                <a:rPr lang="en-US" altLang="ja-JP" sz="2000" dirty="0">
                  <a:solidFill>
                    <a:schemeClr val="bg1"/>
                  </a:solidFill>
                  <a:ea typeface="標楷體" panose="03000509000000000000" pitchFamily="65" charset="-120"/>
                </a:rPr>
                <a:t>Analysis to each segment</a:t>
              </a:r>
              <a:endParaRPr lang="ja-JP" altLang="en-US" sz="2000" dirty="0">
                <a:solidFill>
                  <a:schemeClr val="bg1"/>
                </a:solidFill>
                <a:ea typeface="標楷體" panose="03000509000000000000" pitchFamily="65" charset="-120"/>
              </a:endParaRPr>
            </a:p>
          </p:txBody>
        </p:sp>
      </p:grpSp>
      <p:grpSp>
        <p:nvGrpSpPr>
          <p:cNvPr id="6" name="Group 4"/>
          <p:cNvGrpSpPr>
            <a:grpSpLocks/>
          </p:cNvGrpSpPr>
          <p:nvPr/>
        </p:nvGrpSpPr>
        <p:grpSpPr bwMode="auto">
          <a:xfrm>
            <a:off x="954088" y="3929437"/>
            <a:ext cx="7269595" cy="1368425"/>
            <a:chOff x="657" y="1979"/>
            <a:chExt cx="4446" cy="454"/>
          </a:xfrm>
        </p:grpSpPr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657" y="1979"/>
              <a:ext cx="454" cy="454"/>
            </a:xfrm>
            <a:prstGeom prst="rect">
              <a:avLst/>
            </a:prstGeom>
            <a:solidFill>
              <a:srgbClr val="643C3C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ja-JP" sz="2000" b="1" dirty="0">
                  <a:solidFill>
                    <a:schemeClr val="bg1"/>
                  </a:solidFill>
                  <a:ea typeface="標楷體" panose="03000509000000000000" pitchFamily="65" charset="-12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1111" y="1979"/>
              <a:ext cx="3992" cy="454"/>
            </a:xfrm>
            <a:prstGeom prst="rect">
              <a:avLst/>
            </a:prstGeom>
            <a:solidFill>
              <a:srgbClr val="EECACA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r>
                <a:rPr lang="en-US" altLang="ja-JP" sz="2000" dirty="0">
                  <a:solidFill>
                    <a:schemeClr val="bg1"/>
                  </a:solidFill>
                  <a:ea typeface="標楷體" panose="03000509000000000000" pitchFamily="65" charset="-120"/>
                </a:rPr>
                <a:t>Figure out DM effectiveness and DM strategy.  </a:t>
              </a:r>
            </a:p>
            <a:p>
              <a:r>
                <a:rPr lang="en-US" altLang="ja-JP" sz="2000" dirty="0">
                  <a:solidFill>
                    <a:schemeClr val="bg1"/>
                  </a:solidFill>
                  <a:ea typeface="標楷體" panose="03000509000000000000" pitchFamily="65" charset="-120"/>
                </a:rPr>
                <a:t>Calculated increased revenue and ROI based on </a:t>
              </a:r>
            </a:p>
            <a:p>
              <a:r>
                <a:rPr lang="en-US" altLang="ja-JP" sz="2000" dirty="0">
                  <a:solidFill>
                    <a:schemeClr val="bg1"/>
                  </a:solidFill>
                  <a:ea typeface="標楷體" panose="03000509000000000000" pitchFamily="65" charset="-120"/>
                </a:rPr>
                <a:t>lift chart</a:t>
              </a:r>
              <a:endParaRPr lang="ja-JP" altLang="en-US" sz="2000" dirty="0">
                <a:solidFill>
                  <a:schemeClr val="bg1"/>
                </a:solidFill>
                <a:ea typeface="標楷體" panose="030005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1947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429" y="123057"/>
            <a:ext cx="6853030" cy="1099931"/>
          </a:xfrm>
        </p:spPr>
        <p:txBody>
          <a:bodyPr/>
          <a:lstStyle/>
          <a:p>
            <a:r>
              <a:rPr lang="en-US" altLang="zh-TW" dirty="0"/>
              <a:t>4 Segments</a:t>
            </a:r>
            <a:endParaRPr lang="zh-TW" altLang="en-US" dirty="0"/>
          </a:p>
        </p:txBody>
      </p:sp>
      <p:sp>
        <p:nvSpPr>
          <p:cNvPr id="4" name="Snip Diagonal Corner Rectangle 16">
            <a:extLst>
              <a:ext uri="{FF2B5EF4-FFF2-40B4-BE49-F238E27FC236}">
                <a16:creationId xmlns:a16="http://schemas.microsoft.com/office/drawing/2014/main" id="{22BCEC4B-E6AF-4BA1-82FF-571B319B0939}"/>
              </a:ext>
            </a:extLst>
          </p:cNvPr>
          <p:cNvSpPr/>
          <p:nvPr/>
        </p:nvSpPr>
        <p:spPr>
          <a:xfrm>
            <a:off x="1805508" y="1605217"/>
            <a:ext cx="6819900" cy="637366"/>
          </a:xfrm>
          <a:prstGeom prst="snip2DiagRect">
            <a:avLst/>
          </a:prstGeom>
          <a:solidFill>
            <a:srgbClr val="FFCCCC"/>
          </a:solidFill>
          <a:ln>
            <a:solidFill>
              <a:srgbClr val="9933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The largest cluster (36%) but they consumed 0.  </a:t>
            </a:r>
          </a:p>
        </p:txBody>
      </p:sp>
      <p:sp>
        <p:nvSpPr>
          <p:cNvPr id="6" name="Snip Diagonal Corner Rectangle 18">
            <a:extLst>
              <a:ext uri="{FF2B5EF4-FFF2-40B4-BE49-F238E27FC236}">
                <a16:creationId xmlns:a16="http://schemas.microsoft.com/office/drawing/2014/main" id="{EE848B38-9573-441C-8270-1302AD7EBB71}"/>
              </a:ext>
            </a:extLst>
          </p:cNvPr>
          <p:cNvSpPr/>
          <p:nvPr/>
        </p:nvSpPr>
        <p:spPr>
          <a:xfrm>
            <a:off x="1798852" y="3977821"/>
            <a:ext cx="6819900" cy="881050"/>
          </a:xfrm>
          <a:prstGeom prst="snip2DiagRect">
            <a:avLst/>
          </a:prstGeom>
          <a:solidFill>
            <a:schemeClr val="accent4">
              <a:lumMod val="75000"/>
            </a:schemeClr>
          </a:solidFill>
          <a:ln>
            <a:solidFill>
              <a:srgbClr val="20415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The 3</a:t>
            </a:r>
            <a:r>
              <a:rPr lang="en-US" sz="1400" baseline="30000" dirty="0">
                <a:solidFill>
                  <a:schemeClr val="tx1"/>
                </a:solidFill>
              </a:rPr>
              <a:t>rd</a:t>
            </a:r>
            <a:r>
              <a:rPr lang="en-US" sz="1400" dirty="0">
                <a:solidFill>
                  <a:schemeClr val="tx1"/>
                </a:solidFill>
              </a:rPr>
              <a:t> largest cluster (15%) which consumed 20% of revenue. They have the highest </a:t>
            </a:r>
            <a:r>
              <a:rPr lang="en-US" sz="1400" dirty="0" err="1">
                <a:solidFill>
                  <a:schemeClr val="tx1"/>
                </a:solidFill>
              </a:rPr>
              <a:t>net_amt_per_trans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item_per_trans</a:t>
            </a:r>
            <a:r>
              <a:rPr lang="en-US" sz="1400" dirty="0">
                <a:solidFill>
                  <a:schemeClr val="tx1"/>
                </a:solidFill>
              </a:rPr>
              <a:t>, and </a:t>
            </a:r>
            <a:r>
              <a:rPr lang="en-US" sz="1400" dirty="0" err="1">
                <a:solidFill>
                  <a:schemeClr val="tx1"/>
                </a:solidFill>
              </a:rPr>
              <a:t>net_amt_per_item</a:t>
            </a:r>
            <a:r>
              <a:rPr lang="en-US" sz="1400" dirty="0">
                <a:solidFill>
                  <a:schemeClr val="tx1"/>
                </a:solidFill>
              </a:rPr>
              <a:t>. They have the highest share in : </a:t>
            </a:r>
            <a:r>
              <a:rPr lang="en-US" sz="1400" dirty="0" err="1">
                <a:solidFill>
                  <a:schemeClr val="tx1"/>
                </a:solidFill>
              </a:rPr>
              <a:t>babyfurnbasic</a:t>
            </a:r>
            <a:r>
              <a:rPr lang="en-US" sz="1400" dirty="0">
                <a:solidFill>
                  <a:schemeClr val="tx1"/>
                </a:solidFill>
              </a:rPr>
              <a:t>, furniture, nit, and optical.  </a:t>
            </a:r>
          </a:p>
        </p:txBody>
      </p:sp>
      <p:sp>
        <p:nvSpPr>
          <p:cNvPr id="7" name="Snip Diagonal Corner Rectangle 19">
            <a:extLst>
              <a:ext uri="{FF2B5EF4-FFF2-40B4-BE49-F238E27FC236}">
                <a16:creationId xmlns:a16="http://schemas.microsoft.com/office/drawing/2014/main" id="{F6B7405D-E77D-425A-A54A-34A15BB926DF}"/>
              </a:ext>
            </a:extLst>
          </p:cNvPr>
          <p:cNvSpPr/>
          <p:nvPr/>
        </p:nvSpPr>
        <p:spPr>
          <a:xfrm>
            <a:off x="1790931" y="5272906"/>
            <a:ext cx="6819900" cy="933301"/>
          </a:xfrm>
          <a:prstGeom prst="snip2Diag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The smallest cluster (14%) which consumed 60% of total revenue. They are our loyal customers because they have the highest </a:t>
            </a:r>
            <a:r>
              <a:rPr lang="en-US" sz="1400" dirty="0" err="1">
                <a:solidFill>
                  <a:schemeClr val="tx1"/>
                </a:solidFill>
              </a:rPr>
              <a:t>trans_num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item_num</a:t>
            </a:r>
            <a:r>
              <a:rPr lang="en-US" sz="1400" dirty="0">
                <a:solidFill>
                  <a:schemeClr val="tx1"/>
                </a:solidFill>
              </a:rPr>
              <a:t>, </a:t>
            </a:r>
            <a:r>
              <a:rPr lang="en-US" sz="1400" dirty="0" err="1">
                <a:solidFill>
                  <a:schemeClr val="tx1"/>
                </a:solidFill>
              </a:rPr>
              <a:t>item_amt_sum</a:t>
            </a:r>
            <a:r>
              <a:rPr lang="en-US" sz="1400" dirty="0">
                <a:solidFill>
                  <a:schemeClr val="tx1"/>
                </a:solidFill>
              </a:rPr>
              <a:t>, and the longest tenure. They have the highest share in pharmacy.</a:t>
            </a:r>
          </a:p>
        </p:txBody>
      </p:sp>
      <p:sp>
        <p:nvSpPr>
          <p:cNvPr id="9" name="Snip Diagonal Corner Rectangle 21">
            <a:extLst>
              <a:ext uri="{FF2B5EF4-FFF2-40B4-BE49-F238E27FC236}">
                <a16:creationId xmlns:a16="http://schemas.microsoft.com/office/drawing/2014/main" id="{649613C5-6155-481B-8CF6-756BA793967D}"/>
              </a:ext>
            </a:extLst>
          </p:cNvPr>
          <p:cNvSpPr/>
          <p:nvPr/>
        </p:nvSpPr>
        <p:spPr>
          <a:xfrm>
            <a:off x="1798852" y="2624812"/>
            <a:ext cx="6819900" cy="918190"/>
          </a:xfrm>
          <a:prstGeom prst="snip2DiagRect">
            <a:avLst/>
          </a:prstGeom>
          <a:solidFill>
            <a:srgbClr val="FFC000"/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</a:rPr>
              <a:t>The 2</a:t>
            </a:r>
            <a:r>
              <a:rPr lang="en-US" sz="1400" baseline="30000" dirty="0">
                <a:solidFill>
                  <a:schemeClr val="bg1"/>
                </a:solidFill>
              </a:rPr>
              <a:t>nd</a:t>
            </a:r>
            <a:r>
              <a:rPr lang="en-US" sz="1400" dirty="0">
                <a:solidFill>
                  <a:schemeClr val="bg1"/>
                </a:solidFill>
              </a:rPr>
              <a:t> largest cluster (35%) which contributed 20% of revenue. They have the highest </a:t>
            </a:r>
            <a:r>
              <a:rPr lang="en-US" sz="1400" dirty="0" err="1">
                <a:solidFill>
                  <a:schemeClr val="bg1"/>
                </a:solidFill>
              </a:rPr>
              <a:t>percent_unique_item</a:t>
            </a:r>
            <a:r>
              <a:rPr lang="en-US" sz="1400" dirty="0">
                <a:solidFill>
                  <a:schemeClr val="bg1"/>
                </a:solidFill>
              </a:rPr>
              <a:t>.  They have the highest share in many items : </a:t>
            </a:r>
            <a:r>
              <a:rPr lang="en-US" sz="1400" dirty="0" err="1">
                <a:solidFill>
                  <a:schemeClr val="bg1"/>
                </a:solidFill>
              </a:rPr>
              <a:t>consum_elec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food_beverage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kitch_table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mens_apparel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en-US" sz="1400" dirty="0" err="1">
                <a:solidFill>
                  <a:schemeClr val="bg1"/>
                </a:solidFill>
              </a:rPr>
              <a:t>women_access</a:t>
            </a:r>
            <a:r>
              <a:rPr lang="en-US" sz="1400" dirty="0">
                <a:solidFill>
                  <a:schemeClr val="bg1"/>
                </a:solidFill>
              </a:rPr>
              <a:t>, unallocated.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0FA8F-58D7-4865-8104-17486EB43C8D}"/>
              </a:ext>
            </a:extLst>
          </p:cNvPr>
          <p:cNvSpPr txBox="1"/>
          <p:nvPr/>
        </p:nvSpPr>
        <p:spPr>
          <a:xfrm>
            <a:off x="189979" y="1605217"/>
            <a:ext cx="1570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66FFFF"/>
                </a:solidFill>
              </a:rPr>
              <a:t>Clus1 : </a:t>
            </a:r>
          </a:p>
          <a:p>
            <a:r>
              <a:rPr lang="en-US" sz="1600" b="1" i="1" dirty="0">
                <a:solidFill>
                  <a:srgbClr val="66FFFF"/>
                </a:solidFill>
              </a:rPr>
              <a:t>None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64FF2-88AB-46E8-9D97-3CBCF91F5BE0}"/>
              </a:ext>
            </a:extLst>
          </p:cNvPr>
          <p:cNvSpPr txBox="1"/>
          <p:nvPr/>
        </p:nvSpPr>
        <p:spPr>
          <a:xfrm>
            <a:off x="183323" y="2624812"/>
            <a:ext cx="1577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66FFFF"/>
                </a:solidFill>
              </a:rPr>
              <a:t>Clus2 : </a:t>
            </a:r>
          </a:p>
          <a:p>
            <a:r>
              <a:rPr lang="en-US" sz="1600" b="1" i="1" dirty="0">
                <a:solidFill>
                  <a:srgbClr val="66FFFF"/>
                </a:solidFill>
              </a:rPr>
              <a:t>Unique Item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CE5DAB-20D5-4784-A4BB-3CD9EC3C39B8}"/>
              </a:ext>
            </a:extLst>
          </p:cNvPr>
          <p:cNvSpPr txBox="1"/>
          <p:nvPr/>
        </p:nvSpPr>
        <p:spPr>
          <a:xfrm>
            <a:off x="175403" y="3948859"/>
            <a:ext cx="18506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66FFFF"/>
                </a:solidFill>
              </a:rPr>
              <a:t>Clus3 : </a:t>
            </a:r>
            <a:r>
              <a:rPr lang="en-US" sz="1600" b="1" i="1" dirty="0" err="1">
                <a:solidFill>
                  <a:srgbClr val="66FFFF"/>
                </a:solidFill>
              </a:rPr>
              <a:t>Volume&amp;Value</a:t>
            </a:r>
            <a:endParaRPr lang="en-US" sz="1600" b="1" i="1" dirty="0">
              <a:solidFill>
                <a:srgbClr val="66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A406BD-1409-45E7-86F5-A4EB6377F9F8}"/>
              </a:ext>
            </a:extLst>
          </p:cNvPr>
          <p:cNvSpPr txBox="1"/>
          <p:nvPr/>
        </p:nvSpPr>
        <p:spPr>
          <a:xfrm>
            <a:off x="175403" y="5224319"/>
            <a:ext cx="12689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solidFill>
                  <a:srgbClr val="66FFFF"/>
                </a:solidFill>
              </a:rPr>
              <a:t>Clus4 : Loyal</a:t>
            </a:r>
          </a:p>
        </p:txBody>
      </p:sp>
    </p:spTree>
    <p:extLst>
      <p:ext uri="{BB962C8B-B14F-4D97-AF65-F5344CB8AC3E}">
        <p14:creationId xmlns:p14="http://schemas.microsoft.com/office/powerpoint/2010/main" val="1132043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424" y="155448"/>
            <a:ext cx="7680960" cy="1295890"/>
          </a:xfrm>
        </p:spPr>
        <p:txBody>
          <a:bodyPr/>
          <a:lstStyle/>
          <a:p>
            <a:r>
              <a:rPr lang="en-US" altLang="zh-TW" dirty="0"/>
              <a:t>% Customers v. % Revenue</a:t>
            </a:r>
            <a:endParaRPr lang="zh-TW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14335" y="5507129"/>
            <a:ext cx="68050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Loyal cluster contributes 60% of revenue with only 14% of customers</a:t>
            </a: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5007617"/>
              </p:ext>
            </p:extLst>
          </p:nvPr>
        </p:nvGraphicFramePr>
        <p:xfrm>
          <a:off x="1882589" y="1739232"/>
          <a:ext cx="5065246" cy="29582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6" name="Straight Connector 15"/>
          <p:cNvCxnSpPr/>
          <p:nvPr/>
        </p:nvCxnSpPr>
        <p:spPr>
          <a:xfrm>
            <a:off x="3991967" y="1888827"/>
            <a:ext cx="1271341" cy="398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66101" y="2176721"/>
            <a:ext cx="1341004" cy="978855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981974" y="3251875"/>
            <a:ext cx="1291327" cy="761473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91967" y="2524907"/>
            <a:ext cx="1315138" cy="1068158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3034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6744" y="143435"/>
            <a:ext cx="6377940" cy="995083"/>
          </a:xfrm>
        </p:spPr>
        <p:txBody>
          <a:bodyPr>
            <a:normAutofit/>
          </a:bodyPr>
          <a:lstStyle/>
          <a:p>
            <a:r>
              <a:rPr lang="en-US" altLang="zh-TW" dirty="0"/>
              <a:t>Top down </a:t>
            </a:r>
            <a:r>
              <a:rPr lang="en-US" altLang="zh-TW" dirty="0" err="1"/>
              <a:t>kpi</a:t>
            </a:r>
            <a:endParaRPr lang="zh-TW" alt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253982" y="5356523"/>
            <a:ext cx="8636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None  – they consumed nothing but 44% of them are loyalty members? Need to reevaluate the loyalty flag and understand the reasons behind no consumption.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Unique_Item</a:t>
            </a:r>
            <a:r>
              <a:rPr lang="en-US" sz="1200" dirty="0"/>
              <a:t> – they like to buy various unique items. Apply MBA to make them buy more items in other categories which they have not bought.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Volume&amp;Value</a:t>
            </a:r>
            <a:r>
              <a:rPr lang="en-US" sz="1200" dirty="0"/>
              <a:t> – They buy the most expensive items and they are the most valuable per transaction. Give them motivation to make more transactions.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Loyal – They already made the most transactions, try to increase value per transaction.            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008399"/>
              </p:ext>
            </p:extLst>
          </p:nvPr>
        </p:nvGraphicFramePr>
        <p:xfrm>
          <a:off x="1905479" y="1053355"/>
          <a:ext cx="5078717" cy="416675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64555">
                  <a:extLst>
                    <a:ext uri="{9D8B030D-6E8A-4147-A177-3AD203B41FA5}">
                      <a16:colId xmlns:a16="http://schemas.microsoft.com/office/drawing/2014/main" val="400035740"/>
                    </a:ext>
                  </a:extLst>
                </a:gridCol>
                <a:gridCol w="869577">
                  <a:extLst>
                    <a:ext uri="{9D8B030D-6E8A-4147-A177-3AD203B41FA5}">
                      <a16:colId xmlns:a16="http://schemas.microsoft.com/office/drawing/2014/main" val="107022334"/>
                    </a:ext>
                  </a:extLst>
                </a:gridCol>
                <a:gridCol w="869576">
                  <a:extLst>
                    <a:ext uri="{9D8B030D-6E8A-4147-A177-3AD203B41FA5}">
                      <a16:colId xmlns:a16="http://schemas.microsoft.com/office/drawing/2014/main" val="3991638292"/>
                    </a:ext>
                  </a:extLst>
                </a:gridCol>
                <a:gridCol w="950259">
                  <a:extLst>
                    <a:ext uri="{9D8B030D-6E8A-4147-A177-3AD203B41FA5}">
                      <a16:colId xmlns:a16="http://schemas.microsoft.com/office/drawing/2014/main" val="2894323211"/>
                    </a:ext>
                  </a:extLst>
                </a:gridCol>
                <a:gridCol w="824750">
                  <a:extLst>
                    <a:ext uri="{9D8B030D-6E8A-4147-A177-3AD203B41FA5}">
                      <a16:colId xmlns:a16="http://schemas.microsoft.com/office/drawing/2014/main" val="2329170366"/>
                    </a:ext>
                  </a:extLst>
                </a:gridCol>
              </a:tblGrid>
              <a:tr h="16803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solidFill>
                            <a:srgbClr val="C00000"/>
                          </a:solidFill>
                          <a:effectLst/>
                        </a:rPr>
                        <a:t> </a:t>
                      </a:r>
                      <a:endParaRPr lang="en-US" sz="10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u="none" strike="noStrike" dirty="0">
                          <a:solidFill>
                            <a:srgbClr val="C00000"/>
                          </a:solidFill>
                          <a:effectLst/>
                        </a:rPr>
                        <a:t>None</a:t>
                      </a:r>
                      <a:endParaRPr lang="en-US" sz="10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u="none" strike="noStrike">
                          <a:solidFill>
                            <a:srgbClr val="C00000"/>
                          </a:solidFill>
                          <a:effectLst/>
                        </a:rPr>
                        <a:t>Unique-Item</a:t>
                      </a:r>
                      <a:endParaRPr lang="en-US" sz="10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u="none" strike="noStrike" dirty="0" err="1">
                          <a:solidFill>
                            <a:srgbClr val="C00000"/>
                          </a:solidFill>
                          <a:effectLst/>
                        </a:rPr>
                        <a:t>Volume&amp;Value</a:t>
                      </a:r>
                      <a:endParaRPr lang="en-US" sz="10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1" u="none" strike="noStrike" dirty="0">
                          <a:solidFill>
                            <a:srgbClr val="C00000"/>
                          </a:solidFill>
                          <a:effectLst/>
                        </a:rPr>
                        <a:t>Loyal</a:t>
                      </a:r>
                      <a:endParaRPr lang="en-US" sz="10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031068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 dirty="0">
                          <a:effectLst/>
                        </a:rPr>
                        <a:t>% Customers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36%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35%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15%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14%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334826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1" u="none" strike="noStrike">
                          <a:effectLst/>
                        </a:rPr>
                        <a:t>% Revenue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20%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effectLst/>
                        </a:rPr>
                        <a:t>60%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1322842"/>
                  </a:ext>
                </a:extLst>
              </a:tr>
              <a:tr h="158526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dm_sends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1.94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6.47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8.48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9.13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5005356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distinct_store_visit_num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1.41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1.69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2.21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9740028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trans_num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6.35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11.25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46.12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2478578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item_num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31.51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60.97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218.91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252808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item_distinct_num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 dirty="0">
                          <a:effectLst/>
                        </a:rPr>
                        <a:t>0.00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24.07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47.84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144.41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511530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item_amt_sum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240.18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543.87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1707.16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1322135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net_amt_per_trans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39.43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57.36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37.04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7725457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item_per_trans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4.83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5.55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4.66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288848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net_amt_per_item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9.54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14.61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8.59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2919897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percent_uniqu_item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0.84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0.82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0.66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5304047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tenure_months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53.43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87.77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108.84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131.31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9575660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babyfurnbasic_share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180434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consum_elec_share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843497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food_beverage_share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5663230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furniture_share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3747371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kitch_table_share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0966335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mens_apparel_share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136823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nit_share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0508523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optical_share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1194122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pharmacy_share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1648241"/>
                  </a:ext>
                </a:extLst>
              </a:tr>
              <a:tr h="150977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unallocated_share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2812891"/>
                  </a:ext>
                </a:extLst>
              </a:tr>
              <a:tr h="158526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>
                          <a:effectLst/>
                        </a:rPr>
                        <a:t>women_access_share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4588894"/>
                  </a:ext>
                </a:extLst>
              </a:tr>
              <a:tr h="158526"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b="1" u="none" strike="noStrike" dirty="0" err="1">
                          <a:effectLst/>
                        </a:rPr>
                        <a:t>loyalty_member_flag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 dirty="0">
                          <a:effectLst/>
                        </a:rPr>
                        <a:t>0.44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 dirty="0">
                          <a:effectLst/>
                        </a:rPr>
                        <a:t>0.91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 dirty="0">
                          <a:effectLst/>
                        </a:rPr>
                        <a:t>0.97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 dirty="0">
                          <a:effectLst/>
                        </a:rPr>
                        <a:t>1.00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49" marR="7549" marT="7549" marB="0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262612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6436659" y="2339788"/>
            <a:ext cx="547537" cy="1613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6436659" y="2029535"/>
            <a:ext cx="547537" cy="1613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6436659" y="1868170"/>
            <a:ext cx="547537" cy="1613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6436659" y="1372384"/>
            <a:ext cx="547537" cy="1613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3810000" y="1211019"/>
            <a:ext cx="547537" cy="1613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4679576" y="2975368"/>
            <a:ext cx="547537" cy="1613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625714" y="2501153"/>
            <a:ext cx="547537" cy="1613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5625713" y="2662518"/>
            <a:ext cx="547537" cy="1613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5625712" y="2823883"/>
            <a:ext cx="547537" cy="1613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6436658" y="3136733"/>
            <a:ext cx="547537" cy="1613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3809999" y="5058746"/>
            <a:ext cx="547537" cy="1613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22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00" y="62753"/>
            <a:ext cx="6377940" cy="1030350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Market Basket Analysis – Segment 2 (Unique-item)</a:t>
            </a:r>
            <a:endParaRPr lang="zh-TW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32964" y="4599487"/>
            <a:ext cx="3921266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The following products should be bundled :</a:t>
            </a:r>
          </a:p>
          <a:p>
            <a:r>
              <a:rPr lang="en-US" sz="1400" dirty="0"/>
              <a:t>{</a:t>
            </a:r>
            <a:r>
              <a:rPr lang="en-US" sz="1400" dirty="0" err="1"/>
              <a:t>home_organiz</a:t>
            </a:r>
            <a:r>
              <a:rPr lang="en-US" sz="1400" dirty="0"/>
              <a:t>, </a:t>
            </a:r>
            <a:r>
              <a:rPr lang="en-US" sz="1400" dirty="0" err="1"/>
              <a:t>kitch_table</a:t>
            </a:r>
            <a:r>
              <a:rPr lang="en-US" sz="1400" dirty="0"/>
              <a:t>}</a:t>
            </a:r>
          </a:p>
          <a:p>
            <a:r>
              <a:rPr lang="en-US" sz="1400" dirty="0"/>
              <a:t>{toys, </a:t>
            </a:r>
            <a:r>
              <a:rPr lang="en-US" sz="1400" dirty="0" err="1"/>
              <a:t>trimatree</a:t>
            </a:r>
            <a:r>
              <a:rPr lang="en-US" sz="1400" dirty="0"/>
              <a:t>}</a:t>
            </a:r>
          </a:p>
          <a:p>
            <a:r>
              <a:rPr lang="en-US" sz="1400" dirty="0"/>
              <a:t>{</a:t>
            </a:r>
            <a:r>
              <a:rPr lang="en-US" sz="1400" dirty="0" err="1"/>
              <a:t>beautyaids</a:t>
            </a:r>
            <a:r>
              <a:rPr lang="en-US" sz="1400" dirty="0"/>
              <a:t>, </a:t>
            </a:r>
            <a:r>
              <a:rPr lang="en-US" sz="1400" dirty="0" err="1"/>
              <a:t>food_average</a:t>
            </a:r>
            <a:r>
              <a:rPr lang="en-US" sz="1400" dirty="0"/>
              <a:t>}</a:t>
            </a:r>
          </a:p>
          <a:p>
            <a:r>
              <a:rPr lang="en-US" sz="1400" dirty="0"/>
              <a:t>{</a:t>
            </a:r>
            <a:r>
              <a:rPr lang="en-US" sz="1400" dirty="0" err="1"/>
              <a:t>missy_apparel</a:t>
            </a:r>
            <a:r>
              <a:rPr lang="en-US" sz="1400" dirty="0"/>
              <a:t>, </a:t>
            </a:r>
            <a:r>
              <a:rPr lang="en-US" sz="1400" dirty="0" err="1"/>
              <a:t>women_access</a:t>
            </a:r>
            <a:r>
              <a:rPr lang="en-US" sz="1400" dirty="0"/>
              <a:t>}</a:t>
            </a:r>
          </a:p>
          <a:p>
            <a:r>
              <a:rPr lang="en-US" sz="1400" dirty="0"/>
              <a:t>{</a:t>
            </a:r>
            <a:r>
              <a:rPr lang="en-US" sz="1400" dirty="0" err="1"/>
              <a:t>food_beverage</a:t>
            </a:r>
            <a:r>
              <a:rPr lang="en-US" sz="1400" dirty="0"/>
              <a:t>, </a:t>
            </a:r>
            <a:r>
              <a:rPr lang="en-US" sz="1400" dirty="0" err="1"/>
              <a:t>mens_apparel</a:t>
            </a:r>
            <a:r>
              <a:rPr lang="en-US" sz="1400" dirty="0"/>
              <a:t>}</a:t>
            </a:r>
          </a:p>
          <a:p>
            <a:r>
              <a:rPr lang="en-US" sz="1400" dirty="0"/>
              <a:t> 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395061"/>
              </p:ext>
            </p:extLst>
          </p:nvPr>
        </p:nvGraphicFramePr>
        <p:xfrm>
          <a:off x="1632993" y="1568824"/>
          <a:ext cx="5700137" cy="27342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43290">
                  <a:extLst>
                    <a:ext uri="{9D8B030D-6E8A-4147-A177-3AD203B41FA5}">
                      <a16:colId xmlns:a16="http://schemas.microsoft.com/office/drawing/2014/main" val="231000181"/>
                    </a:ext>
                  </a:extLst>
                </a:gridCol>
                <a:gridCol w="1074485">
                  <a:extLst>
                    <a:ext uri="{9D8B030D-6E8A-4147-A177-3AD203B41FA5}">
                      <a16:colId xmlns:a16="http://schemas.microsoft.com/office/drawing/2014/main" val="2833766614"/>
                    </a:ext>
                  </a:extLst>
                </a:gridCol>
                <a:gridCol w="1071552">
                  <a:extLst>
                    <a:ext uri="{9D8B030D-6E8A-4147-A177-3AD203B41FA5}">
                      <a16:colId xmlns:a16="http://schemas.microsoft.com/office/drawing/2014/main" val="4161697906"/>
                    </a:ext>
                  </a:extLst>
                </a:gridCol>
                <a:gridCol w="1047816">
                  <a:extLst>
                    <a:ext uri="{9D8B030D-6E8A-4147-A177-3AD203B41FA5}">
                      <a16:colId xmlns:a16="http://schemas.microsoft.com/office/drawing/2014/main" val="1442075756"/>
                    </a:ext>
                  </a:extLst>
                </a:gridCol>
                <a:gridCol w="1162994">
                  <a:extLst>
                    <a:ext uri="{9D8B030D-6E8A-4147-A177-3AD203B41FA5}">
                      <a16:colId xmlns:a16="http://schemas.microsoft.com/office/drawing/2014/main" val="3673601963"/>
                    </a:ext>
                  </a:extLst>
                </a:gridCol>
              </a:tblGrid>
              <a:tr h="2061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</a:rPr>
                        <a:t>Product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</a:rPr>
                        <a:t>Current share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</a:rPr>
                        <a:t>if bundled with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>
                          <a:effectLst/>
                        </a:rPr>
                        <a:t>Odds Ratio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u="none" strike="noStrike" dirty="0">
                          <a:effectLst/>
                        </a:rPr>
                        <a:t>Expected share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66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087119"/>
                  </a:ext>
                </a:extLst>
              </a:tr>
              <a:tr h="2196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home_organiz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1.90%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kitch_table</a:t>
                      </a:r>
                      <a:r>
                        <a:rPr lang="en-US" sz="1000" u="none" strike="noStrike" dirty="0">
                          <a:effectLst/>
                        </a:rPr>
                        <a:t> </a:t>
                      </a:r>
                      <a:endParaRPr 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2.464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4.7%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/>
                </a:tc>
                <a:extLst>
                  <a:ext uri="{0D108BD9-81ED-4DB2-BD59-A6C34878D82A}">
                    <a16:rowId xmlns:a16="http://schemas.microsoft.com/office/drawing/2014/main" val="455816485"/>
                  </a:ext>
                </a:extLst>
              </a:tr>
              <a:tr h="2195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toys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3.23%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trimatree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2.165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7.0%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/>
                </a:tc>
                <a:extLst>
                  <a:ext uri="{0D108BD9-81ED-4DB2-BD59-A6C34878D82A}">
                    <a16:rowId xmlns:a16="http://schemas.microsoft.com/office/drawing/2014/main" val="3897622405"/>
                  </a:ext>
                </a:extLst>
              </a:tr>
              <a:tr h="2241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women_access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2.74%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missy_apparel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2.357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6.4%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/>
                </a:tc>
                <a:extLst>
                  <a:ext uri="{0D108BD9-81ED-4DB2-BD59-A6C34878D82A}">
                    <a16:rowId xmlns:a16="http://schemas.microsoft.com/office/drawing/2014/main" val="3046927451"/>
                  </a:ext>
                </a:extLst>
              </a:tr>
              <a:tr h="2420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mens_apparel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5.95%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food_beverage</a:t>
                      </a:r>
                      <a:endParaRPr 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1.723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10.3%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/>
                </a:tc>
                <a:extLst>
                  <a:ext uri="{0D108BD9-81ED-4DB2-BD59-A6C34878D82A}">
                    <a16:rowId xmlns:a16="http://schemas.microsoft.com/office/drawing/2014/main" val="3219217757"/>
                  </a:ext>
                </a:extLst>
              </a:tr>
              <a:tr h="23308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food_beverage</a:t>
                      </a:r>
                      <a:endParaRPr 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5.28%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beautyaids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2.674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14.1%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/>
                </a:tc>
                <a:extLst>
                  <a:ext uri="{0D108BD9-81ED-4DB2-BD59-A6C34878D82A}">
                    <a16:rowId xmlns:a16="http://schemas.microsoft.com/office/drawing/2014/main" val="2472109950"/>
                  </a:ext>
                </a:extLst>
              </a:tr>
              <a:tr h="2420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missy_apparel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5.44%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women_access</a:t>
                      </a:r>
                      <a:endParaRPr 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2.382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13.0%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/>
                </a:tc>
                <a:extLst>
                  <a:ext uri="{0D108BD9-81ED-4DB2-BD59-A6C34878D82A}">
                    <a16:rowId xmlns:a16="http://schemas.microsoft.com/office/drawing/2014/main" val="2606419489"/>
                  </a:ext>
                </a:extLst>
              </a:tr>
              <a:tr h="2420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consum_elec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8.97%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food_beverage</a:t>
                      </a:r>
                      <a:endParaRPr 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1.689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15.2%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/>
                </a:tc>
                <a:extLst>
                  <a:ext uri="{0D108BD9-81ED-4DB2-BD59-A6C34878D82A}">
                    <a16:rowId xmlns:a16="http://schemas.microsoft.com/office/drawing/2014/main" val="2827291444"/>
                  </a:ext>
                </a:extLst>
              </a:tr>
              <a:tr h="2241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kitch_table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4.72%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home_organiz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2.470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11.7%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/>
                </a:tc>
                <a:extLst>
                  <a:ext uri="{0D108BD9-81ED-4DB2-BD59-A6C34878D82A}">
                    <a16:rowId xmlns:a16="http://schemas.microsoft.com/office/drawing/2014/main" val="1779484983"/>
                  </a:ext>
                </a:extLst>
              </a:tr>
              <a:tr h="2420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beautyaids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3.91%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food_beverage</a:t>
                      </a:r>
                      <a:endParaRPr 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2.689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10.5%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/>
                </a:tc>
                <a:extLst>
                  <a:ext uri="{0D108BD9-81ED-4DB2-BD59-A6C34878D82A}">
                    <a16:rowId xmlns:a16="http://schemas.microsoft.com/office/drawing/2014/main" val="1327817628"/>
                  </a:ext>
                </a:extLst>
              </a:tr>
              <a:tr h="2241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trimatree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2.62%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toys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2.152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5.6%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/>
                </a:tc>
                <a:extLst>
                  <a:ext uri="{0D108BD9-81ED-4DB2-BD59-A6C34878D82A}">
                    <a16:rowId xmlns:a16="http://schemas.microsoft.com/office/drawing/2014/main" val="819825868"/>
                  </a:ext>
                </a:extLst>
              </a:tr>
              <a:tr h="2151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food_beverage</a:t>
                      </a:r>
                      <a:endParaRPr lang="en-US" sz="10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5.28%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mens_apparel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1.742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9.2%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28" marR="8028" marT="8028" marB="0" anchor="ctr"/>
                </a:tc>
                <a:extLst>
                  <a:ext uri="{0D108BD9-81ED-4DB2-BD59-A6C34878D82A}">
                    <a16:rowId xmlns:a16="http://schemas.microsoft.com/office/drawing/2014/main" val="31063383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8156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993" y="62753"/>
            <a:ext cx="6916647" cy="1030350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Market Basket Analysis – Segment 3 (</a:t>
            </a:r>
            <a:r>
              <a:rPr lang="en-US" altLang="zh-TW" dirty="0" err="1"/>
              <a:t>volume&amp;value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030942" y="5323591"/>
            <a:ext cx="4996881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The following products should be bundled :</a:t>
            </a:r>
          </a:p>
          <a:p>
            <a:r>
              <a:rPr lang="en-US" sz="1200" dirty="0"/>
              <a:t>{</a:t>
            </a:r>
            <a:r>
              <a:rPr lang="en-US" sz="1200" dirty="0" err="1"/>
              <a:t>beautyaids</a:t>
            </a:r>
            <a:r>
              <a:rPr lang="en-US" sz="1200" dirty="0"/>
              <a:t>, </a:t>
            </a:r>
            <a:r>
              <a:rPr lang="en-US" sz="1200" dirty="0" err="1"/>
              <a:t>food_beverage</a:t>
            </a:r>
            <a:r>
              <a:rPr lang="en-US" sz="1200" dirty="0"/>
              <a:t>}, {</a:t>
            </a:r>
            <a:r>
              <a:rPr lang="en-US" sz="1200" dirty="0" err="1"/>
              <a:t>beautyaids</a:t>
            </a:r>
            <a:r>
              <a:rPr lang="en-US" sz="1200" dirty="0"/>
              <a:t>, </a:t>
            </a:r>
            <a:r>
              <a:rPr lang="en-US" sz="1200" dirty="0" err="1"/>
              <a:t>home_organiz</a:t>
            </a:r>
            <a:r>
              <a:rPr lang="en-US" sz="1200" dirty="0"/>
              <a:t>}, </a:t>
            </a:r>
          </a:p>
          <a:p>
            <a:r>
              <a:rPr lang="en-US" sz="1200" dirty="0"/>
              <a:t>{</a:t>
            </a:r>
            <a:r>
              <a:rPr lang="en-US" sz="1200" dirty="0" err="1"/>
              <a:t>consum_elec</a:t>
            </a:r>
            <a:r>
              <a:rPr lang="en-US" sz="1200" dirty="0"/>
              <a:t>, </a:t>
            </a:r>
            <a:r>
              <a:rPr lang="en-US" sz="1200" dirty="0" err="1"/>
              <a:t>mens_apparel</a:t>
            </a:r>
            <a:r>
              <a:rPr lang="en-US" sz="1200" dirty="0"/>
              <a:t>}, {</a:t>
            </a:r>
            <a:r>
              <a:rPr lang="en-US" sz="1200" dirty="0" err="1"/>
              <a:t>consum_elec</a:t>
            </a:r>
            <a:r>
              <a:rPr lang="en-US" sz="1200" dirty="0"/>
              <a:t>, toys}, </a:t>
            </a:r>
          </a:p>
          <a:p>
            <a:r>
              <a:rPr lang="en-US" sz="1200" dirty="0"/>
              <a:t>{</a:t>
            </a:r>
            <a:r>
              <a:rPr lang="en-US" sz="1200" dirty="0" err="1"/>
              <a:t>home_organiz</a:t>
            </a:r>
            <a:r>
              <a:rPr lang="en-US" sz="1200" dirty="0"/>
              <a:t>, </a:t>
            </a:r>
            <a:r>
              <a:rPr lang="en-US" sz="1200" dirty="0" err="1"/>
              <a:t>kitch_table</a:t>
            </a:r>
            <a:r>
              <a:rPr lang="en-US" sz="1200" dirty="0"/>
              <a:t>}, {</a:t>
            </a:r>
            <a:r>
              <a:rPr lang="en-US" sz="1200" dirty="0" err="1"/>
              <a:t>women_access</a:t>
            </a:r>
            <a:r>
              <a:rPr lang="en-US" sz="1200" dirty="0"/>
              <a:t>, </a:t>
            </a:r>
            <a:r>
              <a:rPr lang="en-US" sz="1200" dirty="0" err="1"/>
              <a:t>food_beverage</a:t>
            </a:r>
            <a:r>
              <a:rPr lang="en-US" sz="1200" dirty="0"/>
              <a:t>}, </a:t>
            </a:r>
          </a:p>
          <a:p>
            <a:r>
              <a:rPr lang="en-US" sz="1200" dirty="0"/>
              <a:t>{</a:t>
            </a:r>
            <a:r>
              <a:rPr lang="en-US" sz="1200" dirty="0" err="1"/>
              <a:t>women_access</a:t>
            </a:r>
            <a:r>
              <a:rPr lang="en-US" sz="1200" dirty="0"/>
              <a:t>, </a:t>
            </a:r>
            <a:r>
              <a:rPr lang="en-US" sz="1200" dirty="0" err="1"/>
              <a:t>missy_apparel</a:t>
            </a:r>
            <a:r>
              <a:rPr lang="en-US" sz="1200" dirty="0"/>
              <a:t>}, {</a:t>
            </a:r>
            <a:r>
              <a:rPr lang="en-US" sz="1200" dirty="0" err="1"/>
              <a:t>women_access</a:t>
            </a:r>
            <a:r>
              <a:rPr lang="en-US" sz="1200" dirty="0"/>
              <a:t>, optical}, </a:t>
            </a:r>
          </a:p>
          <a:p>
            <a:r>
              <a:rPr lang="en-US" sz="1200" dirty="0"/>
              <a:t>{</a:t>
            </a:r>
            <a:r>
              <a:rPr lang="en-US" sz="1200" dirty="0" err="1"/>
              <a:t>food_beverage</a:t>
            </a:r>
            <a:r>
              <a:rPr lang="en-US" sz="1200" dirty="0"/>
              <a:t>, </a:t>
            </a:r>
            <a:r>
              <a:rPr lang="en-US" sz="1200" dirty="0" err="1"/>
              <a:t>kitch_table</a:t>
            </a:r>
            <a:r>
              <a:rPr lang="en-US" sz="1200" dirty="0"/>
              <a:t>}, {</a:t>
            </a:r>
            <a:r>
              <a:rPr lang="en-US" sz="1200" dirty="0" err="1"/>
              <a:t>food_beverage</a:t>
            </a:r>
            <a:r>
              <a:rPr lang="en-US" sz="1200" dirty="0"/>
              <a:t>, </a:t>
            </a:r>
            <a:r>
              <a:rPr lang="en-US" sz="1200" dirty="0" err="1"/>
              <a:t>mens_apparel</a:t>
            </a:r>
            <a:r>
              <a:rPr lang="en-US" sz="1200" dirty="0"/>
              <a:t>}, </a:t>
            </a:r>
          </a:p>
          <a:p>
            <a:r>
              <a:rPr lang="en-US" sz="1200" dirty="0"/>
              <a:t>{</a:t>
            </a:r>
            <a:r>
              <a:rPr lang="en-US" sz="1200" dirty="0" err="1"/>
              <a:t>food_beverage</a:t>
            </a:r>
            <a:r>
              <a:rPr lang="en-US" sz="1200" dirty="0"/>
              <a:t>, nit}, {nit, toys} 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208638"/>
              </p:ext>
            </p:extLst>
          </p:nvPr>
        </p:nvGraphicFramePr>
        <p:xfrm>
          <a:off x="2219599" y="1172817"/>
          <a:ext cx="4801828" cy="40847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80825">
                  <a:extLst>
                    <a:ext uri="{9D8B030D-6E8A-4147-A177-3AD203B41FA5}">
                      <a16:colId xmlns:a16="http://schemas.microsoft.com/office/drawing/2014/main" val="1148725038"/>
                    </a:ext>
                  </a:extLst>
                </a:gridCol>
                <a:gridCol w="981817">
                  <a:extLst>
                    <a:ext uri="{9D8B030D-6E8A-4147-A177-3AD203B41FA5}">
                      <a16:colId xmlns:a16="http://schemas.microsoft.com/office/drawing/2014/main" val="1586624809"/>
                    </a:ext>
                  </a:extLst>
                </a:gridCol>
                <a:gridCol w="1067072">
                  <a:extLst>
                    <a:ext uri="{9D8B030D-6E8A-4147-A177-3AD203B41FA5}">
                      <a16:colId xmlns:a16="http://schemas.microsoft.com/office/drawing/2014/main" val="4258138024"/>
                    </a:ext>
                  </a:extLst>
                </a:gridCol>
                <a:gridCol w="728758">
                  <a:extLst>
                    <a:ext uri="{9D8B030D-6E8A-4147-A177-3AD203B41FA5}">
                      <a16:colId xmlns:a16="http://schemas.microsoft.com/office/drawing/2014/main" val="2959890317"/>
                    </a:ext>
                  </a:extLst>
                </a:gridCol>
                <a:gridCol w="943356">
                  <a:extLst>
                    <a:ext uri="{9D8B030D-6E8A-4147-A177-3AD203B41FA5}">
                      <a16:colId xmlns:a16="http://schemas.microsoft.com/office/drawing/2014/main" val="3938425591"/>
                    </a:ext>
                  </a:extLst>
                </a:gridCol>
              </a:tblGrid>
              <a:tr h="836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>
                          <a:effectLst/>
                        </a:rPr>
                        <a:t>Product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>
                          <a:effectLst/>
                        </a:rPr>
                        <a:t>Current share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>
                          <a:effectLst/>
                        </a:rPr>
                        <a:t>if bundled with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>
                          <a:effectLst/>
                        </a:rPr>
                        <a:t>Odds Ratio</a:t>
                      </a:r>
                      <a:endParaRPr lang="en-US" sz="9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u="none" strike="noStrike" dirty="0">
                          <a:effectLst/>
                        </a:rPr>
                        <a:t>Expected share</a:t>
                      </a: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66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0444834"/>
                  </a:ext>
                </a:extLst>
              </a:tr>
              <a:tr h="836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2.98%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3.085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9.2%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188634814"/>
                  </a:ext>
                </a:extLst>
              </a:tr>
              <a:tr h="836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2.98%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1.972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5.9%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79243246"/>
                  </a:ext>
                </a:extLst>
              </a:tr>
              <a:tr h="878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7.84%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mens_apparel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2.001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15.7%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1884878788"/>
                  </a:ext>
                </a:extLst>
              </a:tr>
              <a:tr h="878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7.84%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toys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1.801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14.1%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1082916822"/>
                  </a:ext>
                </a:extLst>
              </a:tr>
              <a:tr h="878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1.33%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2.073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2.8%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2193066217"/>
                  </a:ext>
                </a:extLst>
              </a:tr>
              <a:tr h="8784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1.33%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2.452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3.3%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962311480"/>
                  </a:ext>
                </a:extLst>
              </a:tr>
              <a:tr h="1715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2.04%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1.937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4.0%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802076235"/>
                  </a:ext>
                </a:extLst>
              </a:tr>
              <a:tr h="1673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2.04%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missy_apparel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1.863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3.8%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1509808667"/>
                  </a:ext>
                </a:extLst>
              </a:tr>
              <a:tr h="20198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2.04%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optical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2.01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4.1%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2301789655"/>
                  </a:ext>
                </a:extLst>
              </a:tr>
              <a:tr h="1751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missy_apparel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4.51%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1.826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8.2%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3435303720"/>
                  </a:ext>
                </a:extLst>
              </a:tr>
              <a:tr h="1930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optical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5.88%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2.043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12.0%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2999688501"/>
                  </a:ext>
                </a:extLst>
              </a:tr>
              <a:tr h="1715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3.36%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beautyaids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2.869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9.6%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2841297865"/>
                  </a:ext>
                </a:extLst>
              </a:tr>
              <a:tr h="2008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3.36%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1.918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6.4%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21134504"/>
                  </a:ext>
                </a:extLst>
              </a:tr>
              <a:tr h="1966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3.36%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mens_apparel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1.74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5.8%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2307239131"/>
                  </a:ext>
                </a:extLst>
              </a:tr>
              <a:tr h="15664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3.36%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women_access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1.769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5.9%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1046864705"/>
                  </a:ext>
                </a:extLst>
              </a:tr>
              <a:tr h="1614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3.36%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nit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1.771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5.9%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40620659"/>
                  </a:ext>
                </a:extLst>
              </a:tr>
              <a:tr h="1715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mens_apparel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4.26%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1.935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8.2%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2174261063"/>
                  </a:ext>
                </a:extLst>
              </a:tr>
              <a:tr h="1673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mens_apparel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4.26%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1.939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8.3%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3206730046"/>
                  </a:ext>
                </a:extLst>
              </a:tr>
              <a:tr h="1715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3.90%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2.067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8.1%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4040210412"/>
                  </a:ext>
                </a:extLst>
              </a:tr>
              <a:tr h="836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kitch_table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3.90%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home_organiz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2.315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9.0%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3099913731"/>
                  </a:ext>
                </a:extLst>
              </a:tr>
              <a:tr h="8366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nit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4.49%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toys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2.732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12.3%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462315545"/>
                  </a:ext>
                </a:extLst>
              </a:tr>
              <a:tr h="1673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nit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4.49%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food_beverage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2.028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9.1%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3888876218"/>
                  </a:ext>
                </a:extLst>
              </a:tr>
              <a:tr h="16733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toys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3.48%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nit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2.959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>
                          <a:effectLst/>
                        </a:rPr>
                        <a:t>10.3%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342605412"/>
                  </a:ext>
                </a:extLst>
              </a:tr>
              <a:tr h="1715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toys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3.48%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 err="1">
                          <a:effectLst/>
                        </a:rPr>
                        <a:t>consum_elec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1.722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u="none" strike="noStrike" dirty="0">
                          <a:effectLst/>
                        </a:rPr>
                        <a:t>6.0%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183" marR="4183" marT="4183" marB="0" anchor="ctr"/>
                </a:tc>
                <a:extLst>
                  <a:ext uri="{0D108BD9-81ED-4DB2-BD59-A6C34878D82A}">
                    <a16:rowId xmlns:a16="http://schemas.microsoft.com/office/drawing/2014/main" val="831831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22968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4500</TotalTime>
  <Words>2426</Words>
  <Application>Microsoft Office PowerPoint</Application>
  <PresentationFormat>On-screen Show (4:3)</PresentationFormat>
  <Paragraphs>876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標楷體</vt:lpstr>
      <vt:lpstr>新細明體</vt:lpstr>
      <vt:lpstr>Arial</vt:lpstr>
      <vt:lpstr>Calibri</vt:lpstr>
      <vt:lpstr>Century Gothic</vt:lpstr>
      <vt:lpstr>Wingdings</vt:lpstr>
      <vt:lpstr>Vapor Trail</vt:lpstr>
      <vt:lpstr>Case6: Logit &amp; Market Basket Analysis</vt:lpstr>
      <vt:lpstr>agenda</vt:lpstr>
      <vt:lpstr>Executive summary</vt:lpstr>
      <vt:lpstr>Biz Objective</vt:lpstr>
      <vt:lpstr>4 Segments</vt:lpstr>
      <vt:lpstr>% Customers v. % Revenue</vt:lpstr>
      <vt:lpstr>Top down kpi</vt:lpstr>
      <vt:lpstr>Market Basket Analysis – Segment 2 (Unique-item)</vt:lpstr>
      <vt:lpstr>Market Basket Analysis – Segment 3 (volume&amp;value)</vt:lpstr>
      <vt:lpstr>Market Basket Analysis – segment 4  (loyal)</vt:lpstr>
      <vt:lpstr>Effectiveness of DM</vt:lpstr>
      <vt:lpstr>DM Strategy</vt:lpstr>
      <vt:lpstr>Lift Chart</vt:lpstr>
      <vt:lpstr>ROI (for Decile 5 &amp; 6)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Case1: Footwear store</dc:title>
  <dc:creator>Yu-Min Wang</dc:creator>
  <cp:lastModifiedBy>t420</cp:lastModifiedBy>
  <cp:revision>246</cp:revision>
  <cp:lastPrinted>2017-10-13T17:58:17Z</cp:lastPrinted>
  <dcterms:created xsi:type="dcterms:W3CDTF">2017-09-14T19:09:38Z</dcterms:created>
  <dcterms:modified xsi:type="dcterms:W3CDTF">2017-11-03T21:57:58Z</dcterms:modified>
</cp:coreProperties>
</file>

<file path=docProps/thumbnail.jpeg>
</file>